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88" r:id="rId5"/>
    <p:sldId id="286" r:id="rId6"/>
    <p:sldId id="260" r:id="rId7"/>
    <p:sldId id="259" r:id="rId8"/>
    <p:sldId id="275" r:id="rId9"/>
    <p:sldId id="261" r:id="rId10"/>
    <p:sldId id="262" r:id="rId11"/>
    <p:sldId id="263" r:id="rId12"/>
    <p:sldId id="264" r:id="rId13"/>
    <p:sldId id="265" r:id="rId14"/>
    <p:sldId id="267" r:id="rId15"/>
    <p:sldId id="289" r:id="rId16"/>
    <p:sldId id="279" r:id="rId17"/>
    <p:sldId id="268" r:id="rId18"/>
    <p:sldId id="281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B0195-EB3B-4B64-83F2-4F9F609DF17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D2ACFDE-2000-4AC9-8847-870C866BE471}">
      <dgm:prSet phldrT="[Texto]"/>
      <dgm:spPr/>
      <dgm:t>
        <a:bodyPr/>
        <a:lstStyle/>
        <a:p>
          <a:r>
            <a:rPr lang="es-CO" dirty="0" smtClean="0"/>
            <a:t>Preparación</a:t>
          </a:r>
          <a:endParaRPr lang="es-CO" dirty="0"/>
        </a:p>
      </dgm:t>
    </dgm:pt>
    <dgm:pt modelId="{9D9D7B21-D8B9-4628-AF19-C91F2E3BA971}" type="parTrans" cxnId="{BED1D7AB-A51F-4589-AA71-B47CA7198CEF}">
      <dgm:prSet/>
      <dgm:spPr/>
      <dgm:t>
        <a:bodyPr/>
        <a:lstStyle/>
        <a:p>
          <a:endParaRPr lang="es-CO"/>
        </a:p>
      </dgm:t>
    </dgm:pt>
    <dgm:pt modelId="{05D99972-B0D6-43CD-A303-B201F1877EFB}" type="sibTrans" cxnId="{BED1D7AB-A51F-4589-AA71-B47CA7198CEF}">
      <dgm:prSet/>
      <dgm:spPr/>
      <dgm:t>
        <a:bodyPr/>
        <a:lstStyle/>
        <a:p>
          <a:endParaRPr lang="es-CO"/>
        </a:p>
      </dgm:t>
    </dgm:pt>
    <dgm:pt modelId="{D3F2599C-667A-491B-8C09-768109056A9D}">
      <dgm:prSet phldrT="[Texto]"/>
      <dgm:spPr/>
      <dgm:t>
        <a:bodyPr/>
        <a:lstStyle/>
        <a:p>
          <a:r>
            <a:rPr lang="es-CO" dirty="0" smtClean="0"/>
            <a:t>Detección y Análisis</a:t>
          </a:r>
          <a:endParaRPr lang="es-CO" dirty="0"/>
        </a:p>
      </dgm:t>
    </dgm:pt>
    <dgm:pt modelId="{335FE99C-9D7D-47C4-8F69-C18E608D4243}" type="parTrans" cxnId="{04005EA2-99E4-4913-9EBD-EF5A3D3F3F58}">
      <dgm:prSet/>
      <dgm:spPr/>
      <dgm:t>
        <a:bodyPr/>
        <a:lstStyle/>
        <a:p>
          <a:endParaRPr lang="es-CO"/>
        </a:p>
      </dgm:t>
    </dgm:pt>
    <dgm:pt modelId="{2F6379B8-FFA9-48DD-B81B-91CD47A704EA}" type="sibTrans" cxnId="{04005EA2-99E4-4913-9EBD-EF5A3D3F3F58}">
      <dgm:prSet/>
      <dgm:spPr/>
      <dgm:t>
        <a:bodyPr/>
        <a:lstStyle/>
        <a:p>
          <a:endParaRPr lang="es-CO"/>
        </a:p>
      </dgm:t>
    </dgm:pt>
    <dgm:pt modelId="{DA9870A7-372E-4AF2-9270-300AA723C5AD}">
      <dgm:prSet phldrT="[Texto]"/>
      <dgm:spPr/>
      <dgm:t>
        <a:bodyPr/>
        <a:lstStyle/>
        <a:p>
          <a:r>
            <a:rPr lang="es-CO" dirty="0" smtClean="0"/>
            <a:t>Contención, Erradicación y recuperación</a:t>
          </a:r>
          <a:endParaRPr lang="es-CO" dirty="0"/>
        </a:p>
      </dgm:t>
    </dgm:pt>
    <dgm:pt modelId="{F9BB99D5-25D9-47F1-8441-B5D6705267DB}" type="parTrans" cxnId="{EB823691-1585-4D9D-801D-F406CA5B7F64}">
      <dgm:prSet/>
      <dgm:spPr/>
      <dgm:t>
        <a:bodyPr/>
        <a:lstStyle/>
        <a:p>
          <a:endParaRPr lang="es-CO"/>
        </a:p>
      </dgm:t>
    </dgm:pt>
    <dgm:pt modelId="{BFA2DBD0-485F-403C-93B5-734D46D4C132}" type="sibTrans" cxnId="{EB823691-1585-4D9D-801D-F406CA5B7F64}">
      <dgm:prSet/>
      <dgm:spPr/>
      <dgm:t>
        <a:bodyPr/>
        <a:lstStyle/>
        <a:p>
          <a:endParaRPr lang="es-CO"/>
        </a:p>
      </dgm:t>
    </dgm:pt>
    <dgm:pt modelId="{58857389-4750-4E46-8317-273A2E108AF3}">
      <dgm:prSet phldrT="[Texto]"/>
      <dgm:spPr/>
      <dgm:t>
        <a:bodyPr/>
        <a:lstStyle/>
        <a:p>
          <a:r>
            <a:rPr lang="es-CO" dirty="0" smtClean="0"/>
            <a:t>Actividades Post-incidencia</a:t>
          </a:r>
          <a:endParaRPr lang="es-CO" dirty="0"/>
        </a:p>
      </dgm:t>
    </dgm:pt>
    <dgm:pt modelId="{CCB60B5E-7C4E-4B64-A777-2D08617E42D7}" type="parTrans" cxnId="{D4D90033-0AC9-4540-85A7-0F25880643CF}">
      <dgm:prSet/>
      <dgm:spPr/>
      <dgm:t>
        <a:bodyPr/>
        <a:lstStyle/>
        <a:p>
          <a:endParaRPr lang="es-CO"/>
        </a:p>
      </dgm:t>
    </dgm:pt>
    <dgm:pt modelId="{4983BD0E-F463-47D9-AEA6-8599DAB20B50}" type="sibTrans" cxnId="{D4D90033-0AC9-4540-85A7-0F25880643CF}">
      <dgm:prSet/>
      <dgm:spPr/>
      <dgm:t>
        <a:bodyPr/>
        <a:lstStyle/>
        <a:p>
          <a:endParaRPr lang="es-CO"/>
        </a:p>
      </dgm:t>
    </dgm:pt>
    <dgm:pt modelId="{697A83B2-8F49-4ECD-9FFE-1C4F54BA8BC9}" type="pres">
      <dgm:prSet presAssocID="{7B5B0195-EB3B-4B64-83F2-4F9F609DF173}" presName="CompostProcess" presStyleCnt="0">
        <dgm:presLayoutVars>
          <dgm:dir/>
          <dgm:resizeHandles val="exact"/>
        </dgm:presLayoutVars>
      </dgm:prSet>
      <dgm:spPr/>
    </dgm:pt>
    <dgm:pt modelId="{FAACDBE3-F5E3-4D94-B5BC-107CA6C548C0}" type="pres">
      <dgm:prSet presAssocID="{7B5B0195-EB3B-4B64-83F2-4F9F609DF173}" presName="arrow" presStyleLbl="bgShp" presStyleIdx="0" presStyleCnt="1" custLinFactNeighborX="2688" custLinFactNeighborY="65744"/>
      <dgm:spPr/>
    </dgm:pt>
    <dgm:pt modelId="{60708A15-14B3-480E-B06D-07F8F2C0F9A1}" type="pres">
      <dgm:prSet presAssocID="{7B5B0195-EB3B-4B64-83F2-4F9F609DF173}" presName="linearProcess" presStyleCnt="0"/>
      <dgm:spPr/>
    </dgm:pt>
    <dgm:pt modelId="{6896FB79-C4AA-4208-8BF2-CA39FF077EF4}" type="pres">
      <dgm:prSet presAssocID="{6D2ACFDE-2000-4AC9-8847-870C866BE47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4CC6B3-11AF-4945-953C-CD14A96CD54A}" type="pres">
      <dgm:prSet presAssocID="{05D99972-B0D6-43CD-A303-B201F1877EFB}" presName="sibTrans" presStyleCnt="0"/>
      <dgm:spPr/>
    </dgm:pt>
    <dgm:pt modelId="{A73722C7-BFFF-4D6B-8452-40ECDA0999BE}" type="pres">
      <dgm:prSet presAssocID="{D3F2599C-667A-491B-8C09-768109056A9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E04C85-1DDA-4BDF-99C1-24C3063FF44F}" type="pres">
      <dgm:prSet presAssocID="{2F6379B8-FFA9-48DD-B81B-91CD47A704EA}" presName="sibTrans" presStyleCnt="0"/>
      <dgm:spPr/>
    </dgm:pt>
    <dgm:pt modelId="{93F9A7BB-6C37-4D26-A24D-89C487FC9D26}" type="pres">
      <dgm:prSet presAssocID="{DA9870A7-372E-4AF2-9270-300AA723C5A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9F8087-7D60-4CD8-AFB0-4F7D60FCF8FC}" type="pres">
      <dgm:prSet presAssocID="{BFA2DBD0-485F-403C-93B5-734D46D4C132}" presName="sibTrans" presStyleCnt="0"/>
      <dgm:spPr/>
    </dgm:pt>
    <dgm:pt modelId="{0CB1F3AC-FD28-4912-B352-C41C549DD00B}" type="pres">
      <dgm:prSet presAssocID="{58857389-4750-4E46-8317-273A2E108A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ED1D7AB-A51F-4589-AA71-B47CA7198CEF}" srcId="{7B5B0195-EB3B-4B64-83F2-4F9F609DF173}" destId="{6D2ACFDE-2000-4AC9-8847-870C866BE471}" srcOrd="0" destOrd="0" parTransId="{9D9D7B21-D8B9-4628-AF19-C91F2E3BA971}" sibTransId="{05D99972-B0D6-43CD-A303-B201F1877EFB}"/>
    <dgm:cxn modelId="{D4D90033-0AC9-4540-85A7-0F25880643CF}" srcId="{7B5B0195-EB3B-4B64-83F2-4F9F609DF173}" destId="{58857389-4750-4E46-8317-273A2E108AF3}" srcOrd="3" destOrd="0" parTransId="{CCB60B5E-7C4E-4B64-A777-2D08617E42D7}" sibTransId="{4983BD0E-F463-47D9-AEA6-8599DAB20B50}"/>
    <dgm:cxn modelId="{04005EA2-99E4-4913-9EBD-EF5A3D3F3F58}" srcId="{7B5B0195-EB3B-4B64-83F2-4F9F609DF173}" destId="{D3F2599C-667A-491B-8C09-768109056A9D}" srcOrd="1" destOrd="0" parTransId="{335FE99C-9D7D-47C4-8F69-C18E608D4243}" sibTransId="{2F6379B8-FFA9-48DD-B81B-91CD47A704EA}"/>
    <dgm:cxn modelId="{83307A2D-D974-43AF-8AF1-F33FF7B964BC}" type="presOf" srcId="{58857389-4750-4E46-8317-273A2E108AF3}" destId="{0CB1F3AC-FD28-4912-B352-C41C549DD00B}" srcOrd="0" destOrd="0" presId="urn:microsoft.com/office/officeart/2005/8/layout/hProcess9"/>
    <dgm:cxn modelId="{BB88D8A0-0B85-499E-96B6-7111077AAF53}" type="presOf" srcId="{D3F2599C-667A-491B-8C09-768109056A9D}" destId="{A73722C7-BFFF-4D6B-8452-40ECDA0999BE}" srcOrd="0" destOrd="0" presId="urn:microsoft.com/office/officeart/2005/8/layout/hProcess9"/>
    <dgm:cxn modelId="{6BA43BBC-E1F4-4686-A268-37D98D313E00}" type="presOf" srcId="{DA9870A7-372E-4AF2-9270-300AA723C5AD}" destId="{93F9A7BB-6C37-4D26-A24D-89C487FC9D26}" srcOrd="0" destOrd="0" presId="urn:microsoft.com/office/officeart/2005/8/layout/hProcess9"/>
    <dgm:cxn modelId="{4A27554A-E62F-43C1-A16F-76368528379F}" type="presOf" srcId="{6D2ACFDE-2000-4AC9-8847-870C866BE471}" destId="{6896FB79-C4AA-4208-8BF2-CA39FF077EF4}" srcOrd="0" destOrd="0" presId="urn:microsoft.com/office/officeart/2005/8/layout/hProcess9"/>
    <dgm:cxn modelId="{D8EAA3EA-9CEB-4B39-820F-237D35B4E418}" type="presOf" srcId="{7B5B0195-EB3B-4B64-83F2-4F9F609DF173}" destId="{697A83B2-8F49-4ECD-9FFE-1C4F54BA8BC9}" srcOrd="0" destOrd="0" presId="urn:microsoft.com/office/officeart/2005/8/layout/hProcess9"/>
    <dgm:cxn modelId="{EB823691-1585-4D9D-801D-F406CA5B7F64}" srcId="{7B5B0195-EB3B-4B64-83F2-4F9F609DF173}" destId="{DA9870A7-372E-4AF2-9270-300AA723C5AD}" srcOrd="2" destOrd="0" parTransId="{F9BB99D5-25D9-47F1-8441-B5D6705267DB}" sibTransId="{BFA2DBD0-485F-403C-93B5-734D46D4C132}"/>
    <dgm:cxn modelId="{17F9E63F-333B-44C6-89BF-4330F267E7DD}" type="presParOf" srcId="{697A83B2-8F49-4ECD-9FFE-1C4F54BA8BC9}" destId="{FAACDBE3-F5E3-4D94-B5BC-107CA6C548C0}" srcOrd="0" destOrd="0" presId="urn:microsoft.com/office/officeart/2005/8/layout/hProcess9"/>
    <dgm:cxn modelId="{55713ABB-678E-4341-8239-D4584B4F4AA9}" type="presParOf" srcId="{697A83B2-8F49-4ECD-9FFE-1C4F54BA8BC9}" destId="{60708A15-14B3-480E-B06D-07F8F2C0F9A1}" srcOrd="1" destOrd="0" presId="urn:microsoft.com/office/officeart/2005/8/layout/hProcess9"/>
    <dgm:cxn modelId="{EC6F7CC1-2197-45C9-9539-E896768F3E26}" type="presParOf" srcId="{60708A15-14B3-480E-B06D-07F8F2C0F9A1}" destId="{6896FB79-C4AA-4208-8BF2-CA39FF077EF4}" srcOrd="0" destOrd="0" presId="urn:microsoft.com/office/officeart/2005/8/layout/hProcess9"/>
    <dgm:cxn modelId="{974CCC7E-A3F0-4783-8952-A16F53F329CD}" type="presParOf" srcId="{60708A15-14B3-480E-B06D-07F8F2C0F9A1}" destId="{294CC6B3-11AF-4945-953C-CD14A96CD54A}" srcOrd="1" destOrd="0" presId="urn:microsoft.com/office/officeart/2005/8/layout/hProcess9"/>
    <dgm:cxn modelId="{A5DD6415-E0F1-4F43-8E0B-0C0711D66509}" type="presParOf" srcId="{60708A15-14B3-480E-B06D-07F8F2C0F9A1}" destId="{A73722C7-BFFF-4D6B-8452-40ECDA0999BE}" srcOrd="2" destOrd="0" presId="urn:microsoft.com/office/officeart/2005/8/layout/hProcess9"/>
    <dgm:cxn modelId="{9EBD8AAD-A765-49AE-B1B2-5B7427D2D5FD}" type="presParOf" srcId="{60708A15-14B3-480E-B06D-07F8F2C0F9A1}" destId="{F9E04C85-1DDA-4BDF-99C1-24C3063FF44F}" srcOrd="3" destOrd="0" presId="urn:microsoft.com/office/officeart/2005/8/layout/hProcess9"/>
    <dgm:cxn modelId="{9992FC3E-14A8-4CEF-8E31-0089C64F9925}" type="presParOf" srcId="{60708A15-14B3-480E-B06D-07F8F2C0F9A1}" destId="{93F9A7BB-6C37-4D26-A24D-89C487FC9D26}" srcOrd="4" destOrd="0" presId="urn:microsoft.com/office/officeart/2005/8/layout/hProcess9"/>
    <dgm:cxn modelId="{FF3E2CC2-6E37-4D4E-9783-57261DA5F3DF}" type="presParOf" srcId="{60708A15-14B3-480E-B06D-07F8F2C0F9A1}" destId="{479F8087-7D60-4CD8-AFB0-4F7D60FCF8FC}" srcOrd="5" destOrd="0" presId="urn:microsoft.com/office/officeart/2005/8/layout/hProcess9"/>
    <dgm:cxn modelId="{1A2E69D5-4039-49CE-A754-68BCC6D3A0F1}" type="presParOf" srcId="{60708A15-14B3-480E-B06D-07F8F2C0F9A1}" destId="{0CB1F3AC-FD28-4912-B352-C41C549DD00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DD8D9-6C6A-448A-AB12-84B0FBF5EC1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1916DE3-4D07-404E-A364-39D48CEC4503}">
      <dgm:prSet phldrT="[Texto]"/>
      <dgm:spPr/>
      <dgm:t>
        <a:bodyPr/>
        <a:lstStyle/>
        <a:p>
          <a:r>
            <a:rPr lang="es-CO" dirty="0" smtClean="0"/>
            <a:t>Diseñar una estrategia de continuidad de servicios de TI</a:t>
          </a:r>
          <a:endParaRPr lang="es-CO" dirty="0"/>
        </a:p>
      </dgm:t>
    </dgm:pt>
    <dgm:pt modelId="{08DEB19D-58D4-4EEB-9EF1-4C251EF9F279}" type="parTrans" cxnId="{D42283A6-9B03-4C04-81D7-45EFC6B7BC42}">
      <dgm:prSet/>
      <dgm:spPr/>
      <dgm:t>
        <a:bodyPr/>
        <a:lstStyle/>
        <a:p>
          <a:endParaRPr lang="es-CO"/>
        </a:p>
      </dgm:t>
    </dgm:pt>
    <dgm:pt modelId="{E0BD83B5-2B33-42EB-AE72-2E9171EF7BEF}" type="sibTrans" cxnId="{D42283A6-9B03-4C04-81D7-45EFC6B7BC42}">
      <dgm:prSet/>
      <dgm:spPr/>
      <dgm:t>
        <a:bodyPr/>
        <a:lstStyle/>
        <a:p>
          <a:endParaRPr lang="es-CO"/>
        </a:p>
      </dgm:t>
    </dgm:pt>
    <dgm:pt modelId="{8414E198-3033-4744-AA6C-4A8CAEE5A73B}">
      <dgm:prSet phldrT="[Texto]"/>
      <dgm:spPr/>
      <dgm:t>
        <a:bodyPr/>
        <a:lstStyle/>
        <a:p>
          <a:r>
            <a:rPr lang="es-CO" dirty="0" smtClean="0"/>
            <a:t>Realizar un análisis de los recursos críticos de TI</a:t>
          </a:r>
          <a:endParaRPr lang="es-CO" dirty="0"/>
        </a:p>
      </dgm:t>
    </dgm:pt>
    <dgm:pt modelId="{BD5ACD1C-CEC2-45A8-B6D9-FD83CD95321F}" type="parTrans" cxnId="{54AB580A-6127-40E4-BF21-F375D82C344E}">
      <dgm:prSet/>
      <dgm:spPr/>
      <dgm:t>
        <a:bodyPr/>
        <a:lstStyle/>
        <a:p>
          <a:endParaRPr lang="es-CO"/>
        </a:p>
      </dgm:t>
    </dgm:pt>
    <dgm:pt modelId="{8501AE95-2E2B-44CF-B479-88299F20FE3B}" type="sibTrans" cxnId="{54AB580A-6127-40E4-BF21-F375D82C344E}">
      <dgm:prSet/>
      <dgm:spPr/>
      <dgm:t>
        <a:bodyPr/>
        <a:lstStyle/>
        <a:p>
          <a:endParaRPr lang="es-CO"/>
        </a:p>
      </dgm:t>
    </dgm:pt>
    <dgm:pt modelId="{D3C2806D-8283-4859-AE6F-C0C1801EBCDD}">
      <dgm:prSet phldrT="[Texto]"/>
      <dgm:spPr/>
      <dgm:t>
        <a:bodyPr/>
        <a:lstStyle/>
        <a:p>
          <a:r>
            <a:rPr lang="es-CO" dirty="0" smtClean="0"/>
            <a:t>Mantener actualizado el plan a través de procedimientos de control de cambio</a:t>
          </a:r>
          <a:endParaRPr lang="es-CO" dirty="0"/>
        </a:p>
      </dgm:t>
    </dgm:pt>
    <dgm:pt modelId="{4DD4B0D2-AB18-421C-B338-AB3644CE036A}" type="parTrans" cxnId="{2FA493CB-ABCD-4203-9F26-CA5E1F083337}">
      <dgm:prSet/>
      <dgm:spPr/>
      <dgm:t>
        <a:bodyPr/>
        <a:lstStyle/>
        <a:p>
          <a:endParaRPr lang="es-CO"/>
        </a:p>
      </dgm:t>
    </dgm:pt>
    <dgm:pt modelId="{63DB5EBB-C9BF-437C-A441-63340BB13350}" type="sibTrans" cxnId="{2FA493CB-ABCD-4203-9F26-CA5E1F083337}">
      <dgm:prSet/>
      <dgm:spPr/>
      <dgm:t>
        <a:bodyPr/>
        <a:lstStyle/>
        <a:p>
          <a:endParaRPr lang="es-CO"/>
        </a:p>
      </dgm:t>
    </dgm:pt>
    <dgm:pt modelId="{6EBAE3F5-DBD1-403C-94EA-2E206F63026F}">
      <dgm:prSet phldrT="[Texto]"/>
      <dgm:spPr/>
      <dgm:t>
        <a:bodyPr/>
        <a:lstStyle/>
        <a:p>
          <a:r>
            <a:rPr lang="es-CO" dirty="0" smtClean="0"/>
            <a:t>Capacitar a los responsables en el </a:t>
          </a:r>
          <a:r>
            <a:rPr lang="es-CO" dirty="0" err="1" smtClean="0"/>
            <a:t>el</a:t>
          </a:r>
          <a:r>
            <a:rPr lang="es-CO" dirty="0" smtClean="0"/>
            <a:t> plan de continuidad y análisis de impacto de negocio</a:t>
          </a:r>
          <a:endParaRPr lang="es-CO" dirty="0"/>
        </a:p>
      </dgm:t>
    </dgm:pt>
    <dgm:pt modelId="{CE67A001-27C4-48BA-B38A-AED8EB3F4DA2}" type="parTrans" cxnId="{F4EBC6F7-3DE7-4985-A81C-9D6BBA713134}">
      <dgm:prSet/>
      <dgm:spPr/>
      <dgm:t>
        <a:bodyPr/>
        <a:lstStyle/>
        <a:p>
          <a:endParaRPr lang="es-CO"/>
        </a:p>
      </dgm:t>
    </dgm:pt>
    <dgm:pt modelId="{8330DF12-74F8-4F2A-B328-AF3483237206}" type="sibTrans" cxnId="{F4EBC6F7-3DE7-4985-A81C-9D6BBA713134}">
      <dgm:prSet/>
      <dgm:spPr/>
      <dgm:t>
        <a:bodyPr/>
        <a:lstStyle/>
        <a:p>
          <a:endParaRPr lang="es-CO"/>
        </a:p>
      </dgm:t>
    </dgm:pt>
    <dgm:pt modelId="{4AE409CD-738C-4B81-BD27-E9F0271330D6}">
      <dgm:prSet phldrT="[Texto]"/>
      <dgm:spPr/>
      <dgm:t>
        <a:bodyPr/>
        <a:lstStyle/>
        <a:p>
          <a:r>
            <a:rPr lang="es-CO" dirty="0" smtClean="0"/>
            <a:t>Elaborar pruebas de continuidad </a:t>
          </a:r>
          <a:endParaRPr lang="es-CO" dirty="0"/>
        </a:p>
      </dgm:t>
    </dgm:pt>
    <dgm:pt modelId="{170C18BA-1128-4894-988F-C16B7AB2BD3B}" type="parTrans" cxnId="{4EBD4C33-C84A-46FE-9F68-A6BD55E947AE}">
      <dgm:prSet/>
      <dgm:spPr/>
      <dgm:t>
        <a:bodyPr/>
        <a:lstStyle/>
        <a:p>
          <a:endParaRPr lang="es-CO"/>
        </a:p>
      </dgm:t>
    </dgm:pt>
    <dgm:pt modelId="{2C9A513D-88CD-4C4E-8835-264C5150A91A}" type="sibTrans" cxnId="{4EBD4C33-C84A-46FE-9F68-A6BD55E947AE}">
      <dgm:prSet/>
      <dgm:spPr/>
      <dgm:t>
        <a:bodyPr/>
        <a:lstStyle/>
        <a:p>
          <a:endParaRPr lang="es-CO"/>
        </a:p>
      </dgm:t>
    </dgm:pt>
    <dgm:pt modelId="{F9F7061D-C45C-4144-A9A4-1FF81AB14C3C}" type="pres">
      <dgm:prSet presAssocID="{D6CDD8D9-6C6A-448A-AB12-84B0FBF5EC11}" presName="linearFlow" presStyleCnt="0">
        <dgm:presLayoutVars>
          <dgm:dir/>
          <dgm:resizeHandles val="exact"/>
        </dgm:presLayoutVars>
      </dgm:prSet>
      <dgm:spPr/>
    </dgm:pt>
    <dgm:pt modelId="{82DD695A-D7F3-4DD2-982D-442D42844011}" type="pres">
      <dgm:prSet presAssocID="{D1916DE3-4D07-404E-A364-39D48CEC4503}" presName="composite" presStyleCnt="0"/>
      <dgm:spPr/>
    </dgm:pt>
    <dgm:pt modelId="{40722B65-FF1C-496E-A278-3BC981527506}" type="pres">
      <dgm:prSet presAssocID="{D1916DE3-4D07-404E-A364-39D48CEC4503}" presName="imgShp" presStyleLbl="fgImgPlace1" presStyleIdx="0" presStyleCnt="5"/>
      <dgm:spPr/>
    </dgm:pt>
    <dgm:pt modelId="{F3DB583C-6F41-4ECC-B29F-8F5F34027585}" type="pres">
      <dgm:prSet presAssocID="{D1916DE3-4D07-404E-A364-39D48CEC450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83F3F8-C386-4464-A492-7D4922866DB6}" type="pres">
      <dgm:prSet presAssocID="{E0BD83B5-2B33-42EB-AE72-2E9171EF7BEF}" presName="spacing" presStyleCnt="0"/>
      <dgm:spPr/>
    </dgm:pt>
    <dgm:pt modelId="{63106E26-1563-48CC-94A5-87BC7662FE39}" type="pres">
      <dgm:prSet presAssocID="{8414E198-3033-4744-AA6C-4A8CAEE5A73B}" presName="composite" presStyleCnt="0"/>
      <dgm:spPr/>
    </dgm:pt>
    <dgm:pt modelId="{1137A60B-B8C6-4905-98BC-C42B78447A47}" type="pres">
      <dgm:prSet presAssocID="{8414E198-3033-4744-AA6C-4A8CAEE5A73B}" presName="imgShp" presStyleLbl="fgImgPlace1" presStyleIdx="1" presStyleCnt="5"/>
      <dgm:spPr/>
    </dgm:pt>
    <dgm:pt modelId="{21755ABC-6AF1-4862-8064-7866A41C3CF4}" type="pres">
      <dgm:prSet presAssocID="{8414E198-3033-4744-AA6C-4A8CAEE5A73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36A987-4D67-465B-8A39-92038AC49C8B}" type="pres">
      <dgm:prSet presAssocID="{8501AE95-2E2B-44CF-B479-88299F20FE3B}" presName="spacing" presStyleCnt="0"/>
      <dgm:spPr/>
    </dgm:pt>
    <dgm:pt modelId="{A2CDD753-37DF-4910-95EE-FDA3721BA70D}" type="pres">
      <dgm:prSet presAssocID="{D3C2806D-8283-4859-AE6F-C0C1801EBCDD}" presName="composite" presStyleCnt="0"/>
      <dgm:spPr/>
    </dgm:pt>
    <dgm:pt modelId="{958A031D-C114-4CDE-8543-6D7FC444268D}" type="pres">
      <dgm:prSet presAssocID="{D3C2806D-8283-4859-AE6F-C0C1801EBCDD}" presName="imgShp" presStyleLbl="fgImgPlace1" presStyleIdx="2" presStyleCnt="5"/>
      <dgm:spPr/>
    </dgm:pt>
    <dgm:pt modelId="{668C21BA-7715-408D-BB78-EAA20A4EAA5B}" type="pres">
      <dgm:prSet presAssocID="{D3C2806D-8283-4859-AE6F-C0C1801EBC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552A73-27AF-4967-8ACC-830539B13F66}" type="pres">
      <dgm:prSet presAssocID="{63DB5EBB-C9BF-437C-A441-63340BB13350}" presName="spacing" presStyleCnt="0"/>
      <dgm:spPr/>
    </dgm:pt>
    <dgm:pt modelId="{EF0D5025-5DBF-4EED-BE1E-46CFA3E34C58}" type="pres">
      <dgm:prSet presAssocID="{4AE409CD-738C-4B81-BD27-E9F0271330D6}" presName="composite" presStyleCnt="0"/>
      <dgm:spPr/>
    </dgm:pt>
    <dgm:pt modelId="{4EB7CE35-100C-442C-A4C3-47D0FA34B857}" type="pres">
      <dgm:prSet presAssocID="{4AE409CD-738C-4B81-BD27-E9F0271330D6}" presName="imgShp" presStyleLbl="fgImgPlace1" presStyleIdx="3" presStyleCnt="5"/>
      <dgm:spPr/>
    </dgm:pt>
    <dgm:pt modelId="{275C1E79-CCD6-4AD9-BE5D-61D2E2CC7347}" type="pres">
      <dgm:prSet presAssocID="{4AE409CD-738C-4B81-BD27-E9F0271330D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FECA76-3F85-4CDD-90AD-523702396FD4}" type="pres">
      <dgm:prSet presAssocID="{2C9A513D-88CD-4C4E-8835-264C5150A91A}" presName="spacing" presStyleCnt="0"/>
      <dgm:spPr/>
    </dgm:pt>
    <dgm:pt modelId="{0D551C7F-CA31-4D2A-B498-B964799D02F5}" type="pres">
      <dgm:prSet presAssocID="{6EBAE3F5-DBD1-403C-94EA-2E206F63026F}" presName="composite" presStyleCnt="0"/>
      <dgm:spPr/>
    </dgm:pt>
    <dgm:pt modelId="{C2CC72CD-1DD1-4E76-96CC-FB967A1C5782}" type="pres">
      <dgm:prSet presAssocID="{6EBAE3F5-DBD1-403C-94EA-2E206F63026F}" presName="imgShp" presStyleLbl="fgImgPlace1" presStyleIdx="4" presStyleCnt="5"/>
      <dgm:spPr/>
    </dgm:pt>
    <dgm:pt modelId="{794ECF7C-B5C3-44B7-BC6D-CC88CD904448}" type="pres">
      <dgm:prSet presAssocID="{6EBAE3F5-DBD1-403C-94EA-2E206F63026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EBC6F7-3DE7-4985-A81C-9D6BBA713134}" srcId="{D6CDD8D9-6C6A-448A-AB12-84B0FBF5EC11}" destId="{6EBAE3F5-DBD1-403C-94EA-2E206F63026F}" srcOrd="4" destOrd="0" parTransId="{CE67A001-27C4-48BA-B38A-AED8EB3F4DA2}" sibTransId="{8330DF12-74F8-4F2A-B328-AF3483237206}"/>
    <dgm:cxn modelId="{B5F1265B-D78A-4DBD-8BEE-7350CAFA4C90}" type="presOf" srcId="{D1916DE3-4D07-404E-A364-39D48CEC4503}" destId="{F3DB583C-6F41-4ECC-B29F-8F5F34027585}" srcOrd="0" destOrd="0" presId="urn:microsoft.com/office/officeart/2005/8/layout/vList3"/>
    <dgm:cxn modelId="{2CD555BE-5938-4A08-9201-18477828FFCC}" type="presOf" srcId="{6EBAE3F5-DBD1-403C-94EA-2E206F63026F}" destId="{794ECF7C-B5C3-44B7-BC6D-CC88CD904448}" srcOrd="0" destOrd="0" presId="urn:microsoft.com/office/officeart/2005/8/layout/vList3"/>
    <dgm:cxn modelId="{42881D38-AEEC-4923-98D9-50140EF03C84}" type="presOf" srcId="{4AE409CD-738C-4B81-BD27-E9F0271330D6}" destId="{275C1E79-CCD6-4AD9-BE5D-61D2E2CC7347}" srcOrd="0" destOrd="0" presId="urn:microsoft.com/office/officeart/2005/8/layout/vList3"/>
    <dgm:cxn modelId="{2FA493CB-ABCD-4203-9F26-CA5E1F083337}" srcId="{D6CDD8D9-6C6A-448A-AB12-84B0FBF5EC11}" destId="{D3C2806D-8283-4859-AE6F-C0C1801EBCDD}" srcOrd="2" destOrd="0" parTransId="{4DD4B0D2-AB18-421C-B338-AB3644CE036A}" sibTransId="{63DB5EBB-C9BF-437C-A441-63340BB13350}"/>
    <dgm:cxn modelId="{6A3B67EA-7A85-4D75-A8CA-510BD257510C}" type="presOf" srcId="{D6CDD8D9-6C6A-448A-AB12-84B0FBF5EC11}" destId="{F9F7061D-C45C-4144-A9A4-1FF81AB14C3C}" srcOrd="0" destOrd="0" presId="urn:microsoft.com/office/officeart/2005/8/layout/vList3"/>
    <dgm:cxn modelId="{54AB580A-6127-40E4-BF21-F375D82C344E}" srcId="{D6CDD8D9-6C6A-448A-AB12-84B0FBF5EC11}" destId="{8414E198-3033-4744-AA6C-4A8CAEE5A73B}" srcOrd="1" destOrd="0" parTransId="{BD5ACD1C-CEC2-45A8-B6D9-FD83CD95321F}" sibTransId="{8501AE95-2E2B-44CF-B479-88299F20FE3B}"/>
    <dgm:cxn modelId="{D42283A6-9B03-4C04-81D7-45EFC6B7BC42}" srcId="{D6CDD8D9-6C6A-448A-AB12-84B0FBF5EC11}" destId="{D1916DE3-4D07-404E-A364-39D48CEC4503}" srcOrd="0" destOrd="0" parTransId="{08DEB19D-58D4-4EEB-9EF1-4C251EF9F279}" sibTransId="{E0BD83B5-2B33-42EB-AE72-2E9171EF7BEF}"/>
    <dgm:cxn modelId="{BA00731B-FB4E-4C26-AD42-A8D171C4D002}" type="presOf" srcId="{8414E198-3033-4744-AA6C-4A8CAEE5A73B}" destId="{21755ABC-6AF1-4862-8064-7866A41C3CF4}" srcOrd="0" destOrd="0" presId="urn:microsoft.com/office/officeart/2005/8/layout/vList3"/>
    <dgm:cxn modelId="{4EBD4C33-C84A-46FE-9F68-A6BD55E947AE}" srcId="{D6CDD8D9-6C6A-448A-AB12-84B0FBF5EC11}" destId="{4AE409CD-738C-4B81-BD27-E9F0271330D6}" srcOrd="3" destOrd="0" parTransId="{170C18BA-1128-4894-988F-C16B7AB2BD3B}" sibTransId="{2C9A513D-88CD-4C4E-8835-264C5150A91A}"/>
    <dgm:cxn modelId="{141396FA-A71C-4B09-9292-BA736ADD5A74}" type="presOf" srcId="{D3C2806D-8283-4859-AE6F-C0C1801EBCDD}" destId="{668C21BA-7715-408D-BB78-EAA20A4EAA5B}" srcOrd="0" destOrd="0" presId="urn:microsoft.com/office/officeart/2005/8/layout/vList3"/>
    <dgm:cxn modelId="{0E640BE6-5DC2-4DC4-A231-6B0DC82132DE}" type="presParOf" srcId="{F9F7061D-C45C-4144-A9A4-1FF81AB14C3C}" destId="{82DD695A-D7F3-4DD2-982D-442D42844011}" srcOrd="0" destOrd="0" presId="urn:microsoft.com/office/officeart/2005/8/layout/vList3"/>
    <dgm:cxn modelId="{6A8ADA1B-9626-4F2A-8C6C-246604CFB4AC}" type="presParOf" srcId="{82DD695A-D7F3-4DD2-982D-442D42844011}" destId="{40722B65-FF1C-496E-A278-3BC981527506}" srcOrd="0" destOrd="0" presId="urn:microsoft.com/office/officeart/2005/8/layout/vList3"/>
    <dgm:cxn modelId="{3280460E-8946-4D1F-8FC6-C033C962B485}" type="presParOf" srcId="{82DD695A-D7F3-4DD2-982D-442D42844011}" destId="{F3DB583C-6F41-4ECC-B29F-8F5F34027585}" srcOrd="1" destOrd="0" presId="urn:microsoft.com/office/officeart/2005/8/layout/vList3"/>
    <dgm:cxn modelId="{EA1B8DFD-8EBE-49FE-9F18-D4B417A878BB}" type="presParOf" srcId="{F9F7061D-C45C-4144-A9A4-1FF81AB14C3C}" destId="{6583F3F8-C386-4464-A492-7D4922866DB6}" srcOrd="1" destOrd="0" presId="urn:microsoft.com/office/officeart/2005/8/layout/vList3"/>
    <dgm:cxn modelId="{1DF3A4AA-9E29-4707-8A8F-98A71B9816D7}" type="presParOf" srcId="{F9F7061D-C45C-4144-A9A4-1FF81AB14C3C}" destId="{63106E26-1563-48CC-94A5-87BC7662FE39}" srcOrd="2" destOrd="0" presId="urn:microsoft.com/office/officeart/2005/8/layout/vList3"/>
    <dgm:cxn modelId="{716476F5-4E2B-4E3D-AEA5-1CBCA1EA6CD2}" type="presParOf" srcId="{63106E26-1563-48CC-94A5-87BC7662FE39}" destId="{1137A60B-B8C6-4905-98BC-C42B78447A47}" srcOrd="0" destOrd="0" presId="urn:microsoft.com/office/officeart/2005/8/layout/vList3"/>
    <dgm:cxn modelId="{B94D642E-70A8-4776-B6C5-4FCF8473AF51}" type="presParOf" srcId="{63106E26-1563-48CC-94A5-87BC7662FE39}" destId="{21755ABC-6AF1-4862-8064-7866A41C3CF4}" srcOrd="1" destOrd="0" presId="urn:microsoft.com/office/officeart/2005/8/layout/vList3"/>
    <dgm:cxn modelId="{CA905292-DF7A-4664-A957-65F6BB633A20}" type="presParOf" srcId="{F9F7061D-C45C-4144-A9A4-1FF81AB14C3C}" destId="{5636A987-4D67-465B-8A39-92038AC49C8B}" srcOrd="3" destOrd="0" presId="urn:microsoft.com/office/officeart/2005/8/layout/vList3"/>
    <dgm:cxn modelId="{BC1A966F-3F98-48EB-91DF-FC6583829260}" type="presParOf" srcId="{F9F7061D-C45C-4144-A9A4-1FF81AB14C3C}" destId="{A2CDD753-37DF-4910-95EE-FDA3721BA70D}" srcOrd="4" destOrd="0" presId="urn:microsoft.com/office/officeart/2005/8/layout/vList3"/>
    <dgm:cxn modelId="{A06A43DE-36B6-428F-B41D-DD1AEA2CD420}" type="presParOf" srcId="{A2CDD753-37DF-4910-95EE-FDA3721BA70D}" destId="{958A031D-C114-4CDE-8543-6D7FC444268D}" srcOrd="0" destOrd="0" presId="urn:microsoft.com/office/officeart/2005/8/layout/vList3"/>
    <dgm:cxn modelId="{F3A053D2-10A7-489F-8FE7-048A008C19A6}" type="presParOf" srcId="{A2CDD753-37DF-4910-95EE-FDA3721BA70D}" destId="{668C21BA-7715-408D-BB78-EAA20A4EAA5B}" srcOrd="1" destOrd="0" presId="urn:microsoft.com/office/officeart/2005/8/layout/vList3"/>
    <dgm:cxn modelId="{A7F864B5-49ED-4205-BBA4-1FC7B67519CA}" type="presParOf" srcId="{F9F7061D-C45C-4144-A9A4-1FF81AB14C3C}" destId="{7E552A73-27AF-4967-8ACC-830539B13F66}" srcOrd="5" destOrd="0" presId="urn:microsoft.com/office/officeart/2005/8/layout/vList3"/>
    <dgm:cxn modelId="{72D08B06-CEE8-4487-8344-9E51C54FF163}" type="presParOf" srcId="{F9F7061D-C45C-4144-A9A4-1FF81AB14C3C}" destId="{EF0D5025-5DBF-4EED-BE1E-46CFA3E34C58}" srcOrd="6" destOrd="0" presId="urn:microsoft.com/office/officeart/2005/8/layout/vList3"/>
    <dgm:cxn modelId="{316BE53E-1E14-440D-A643-EE2824A43A78}" type="presParOf" srcId="{EF0D5025-5DBF-4EED-BE1E-46CFA3E34C58}" destId="{4EB7CE35-100C-442C-A4C3-47D0FA34B857}" srcOrd="0" destOrd="0" presId="urn:microsoft.com/office/officeart/2005/8/layout/vList3"/>
    <dgm:cxn modelId="{2AD69133-B087-41F2-9880-157C2ADB6CBC}" type="presParOf" srcId="{EF0D5025-5DBF-4EED-BE1E-46CFA3E34C58}" destId="{275C1E79-CCD6-4AD9-BE5D-61D2E2CC7347}" srcOrd="1" destOrd="0" presId="urn:microsoft.com/office/officeart/2005/8/layout/vList3"/>
    <dgm:cxn modelId="{A8B667DC-A6BD-4544-9FDB-930D2E74D3F5}" type="presParOf" srcId="{F9F7061D-C45C-4144-A9A4-1FF81AB14C3C}" destId="{DDFECA76-3F85-4CDD-90AD-523702396FD4}" srcOrd="7" destOrd="0" presId="urn:microsoft.com/office/officeart/2005/8/layout/vList3"/>
    <dgm:cxn modelId="{B3185665-05FB-429D-948F-725E0A5EF01B}" type="presParOf" srcId="{F9F7061D-C45C-4144-A9A4-1FF81AB14C3C}" destId="{0D551C7F-CA31-4D2A-B498-B964799D02F5}" srcOrd="8" destOrd="0" presId="urn:microsoft.com/office/officeart/2005/8/layout/vList3"/>
    <dgm:cxn modelId="{37EAFEB3-3CEC-4D50-8BE4-339C977C93FB}" type="presParOf" srcId="{0D551C7F-CA31-4D2A-B498-B964799D02F5}" destId="{C2CC72CD-1DD1-4E76-96CC-FB967A1C5782}" srcOrd="0" destOrd="0" presId="urn:microsoft.com/office/officeart/2005/8/layout/vList3"/>
    <dgm:cxn modelId="{E22B8553-DF26-4724-90F4-0017BAB0C868}" type="presParOf" srcId="{0D551C7F-CA31-4D2A-B498-B964799D02F5}" destId="{794ECF7C-B5C3-44B7-BC6D-CC88CD9044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CDD8D9-6C6A-448A-AB12-84B0FBF5EC1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1916DE3-4D07-404E-A364-39D48CEC4503}">
      <dgm:prSet phldrT="[Texto]"/>
      <dgm:spPr/>
      <dgm:t>
        <a:bodyPr/>
        <a:lstStyle/>
        <a:p>
          <a:r>
            <a:rPr lang="es-CO" dirty="0" smtClean="0"/>
            <a:t>Generación de Alertas y advertencias</a:t>
          </a:r>
          <a:endParaRPr lang="es-CO" dirty="0"/>
        </a:p>
      </dgm:t>
    </dgm:pt>
    <dgm:pt modelId="{08DEB19D-58D4-4EEB-9EF1-4C251EF9F279}" type="parTrans" cxnId="{D42283A6-9B03-4C04-81D7-45EFC6B7BC42}">
      <dgm:prSet/>
      <dgm:spPr/>
      <dgm:t>
        <a:bodyPr/>
        <a:lstStyle/>
        <a:p>
          <a:endParaRPr lang="es-CO"/>
        </a:p>
      </dgm:t>
    </dgm:pt>
    <dgm:pt modelId="{E0BD83B5-2B33-42EB-AE72-2E9171EF7BEF}" type="sibTrans" cxnId="{D42283A6-9B03-4C04-81D7-45EFC6B7BC42}">
      <dgm:prSet/>
      <dgm:spPr/>
      <dgm:t>
        <a:bodyPr/>
        <a:lstStyle/>
        <a:p>
          <a:endParaRPr lang="es-CO"/>
        </a:p>
      </dgm:t>
    </dgm:pt>
    <dgm:pt modelId="{8414E198-3033-4744-AA6C-4A8CAEE5A73B}">
      <dgm:prSet phldrT="[Texto]"/>
      <dgm:spPr/>
      <dgm:t>
        <a:bodyPr/>
        <a:lstStyle/>
        <a:p>
          <a:r>
            <a:rPr lang="es-CO" dirty="0" smtClean="0"/>
            <a:t>Gestión de incidentes</a:t>
          </a:r>
          <a:endParaRPr lang="es-CO" dirty="0"/>
        </a:p>
      </dgm:t>
    </dgm:pt>
    <dgm:pt modelId="{BD5ACD1C-CEC2-45A8-B6D9-FD83CD95321F}" type="parTrans" cxnId="{54AB580A-6127-40E4-BF21-F375D82C344E}">
      <dgm:prSet/>
      <dgm:spPr/>
      <dgm:t>
        <a:bodyPr/>
        <a:lstStyle/>
        <a:p>
          <a:endParaRPr lang="es-CO"/>
        </a:p>
      </dgm:t>
    </dgm:pt>
    <dgm:pt modelId="{8501AE95-2E2B-44CF-B479-88299F20FE3B}" type="sibTrans" cxnId="{54AB580A-6127-40E4-BF21-F375D82C344E}">
      <dgm:prSet/>
      <dgm:spPr/>
      <dgm:t>
        <a:bodyPr/>
        <a:lstStyle/>
        <a:p>
          <a:endParaRPr lang="es-CO"/>
        </a:p>
      </dgm:t>
    </dgm:pt>
    <dgm:pt modelId="{D3C2806D-8283-4859-AE6F-C0C1801EBCDD}">
      <dgm:prSet phldrT="[Texto]"/>
      <dgm:spPr/>
      <dgm:t>
        <a:bodyPr/>
        <a:lstStyle/>
        <a:p>
          <a:r>
            <a:rPr lang="es-CO" dirty="0" smtClean="0"/>
            <a:t>Gestión de vulnerabilidades</a:t>
          </a:r>
          <a:endParaRPr lang="es-CO" dirty="0"/>
        </a:p>
      </dgm:t>
    </dgm:pt>
    <dgm:pt modelId="{4DD4B0D2-AB18-421C-B338-AB3644CE036A}" type="parTrans" cxnId="{2FA493CB-ABCD-4203-9F26-CA5E1F083337}">
      <dgm:prSet/>
      <dgm:spPr/>
      <dgm:t>
        <a:bodyPr/>
        <a:lstStyle/>
        <a:p>
          <a:endParaRPr lang="es-CO"/>
        </a:p>
      </dgm:t>
    </dgm:pt>
    <dgm:pt modelId="{63DB5EBB-C9BF-437C-A441-63340BB13350}" type="sibTrans" cxnId="{2FA493CB-ABCD-4203-9F26-CA5E1F083337}">
      <dgm:prSet/>
      <dgm:spPr/>
      <dgm:t>
        <a:bodyPr/>
        <a:lstStyle/>
        <a:p>
          <a:endParaRPr lang="es-CO"/>
        </a:p>
      </dgm:t>
    </dgm:pt>
    <dgm:pt modelId="{F9F7061D-C45C-4144-A9A4-1FF81AB14C3C}" type="pres">
      <dgm:prSet presAssocID="{D6CDD8D9-6C6A-448A-AB12-84B0FBF5EC11}" presName="linearFlow" presStyleCnt="0">
        <dgm:presLayoutVars>
          <dgm:dir/>
          <dgm:resizeHandles val="exact"/>
        </dgm:presLayoutVars>
      </dgm:prSet>
      <dgm:spPr/>
    </dgm:pt>
    <dgm:pt modelId="{82DD695A-D7F3-4DD2-982D-442D42844011}" type="pres">
      <dgm:prSet presAssocID="{D1916DE3-4D07-404E-A364-39D48CEC4503}" presName="composite" presStyleCnt="0"/>
      <dgm:spPr/>
    </dgm:pt>
    <dgm:pt modelId="{40722B65-FF1C-496E-A278-3BC981527506}" type="pres">
      <dgm:prSet presAssocID="{D1916DE3-4D07-404E-A364-39D48CEC4503}" presName="imgShp" presStyleLbl="fgImgPlace1" presStyleIdx="0" presStyleCnt="3"/>
      <dgm:spPr/>
    </dgm:pt>
    <dgm:pt modelId="{F3DB583C-6F41-4ECC-B29F-8F5F34027585}" type="pres">
      <dgm:prSet presAssocID="{D1916DE3-4D07-404E-A364-39D48CEC450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83F3F8-C386-4464-A492-7D4922866DB6}" type="pres">
      <dgm:prSet presAssocID="{E0BD83B5-2B33-42EB-AE72-2E9171EF7BEF}" presName="spacing" presStyleCnt="0"/>
      <dgm:spPr/>
    </dgm:pt>
    <dgm:pt modelId="{63106E26-1563-48CC-94A5-87BC7662FE39}" type="pres">
      <dgm:prSet presAssocID="{8414E198-3033-4744-AA6C-4A8CAEE5A73B}" presName="composite" presStyleCnt="0"/>
      <dgm:spPr/>
    </dgm:pt>
    <dgm:pt modelId="{1137A60B-B8C6-4905-98BC-C42B78447A47}" type="pres">
      <dgm:prSet presAssocID="{8414E198-3033-4744-AA6C-4A8CAEE5A73B}" presName="imgShp" presStyleLbl="fgImgPlace1" presStyleIdx="1" presStyleCnt="3"/>
      <dgm:spPr/>
    </dgm:pt>
    <dgm:pt modelId="{21755ABC-6AF1-4862-8064-7866A41C3CF4}" type="pres">
      <dgm:prSet presAssocID="{8414E198-3033-4744-AA6C-4A8CAEE5A73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36A987-4D67-465B-8A39-92038AC49C8B}" type="pres">
      <dgm:prSet presAssocID="{8501AE95-2E2B-44CF-B479-88299F20FE3B}" presName="spacing" presStyleCnt="0"/>
      <dgm:spPr/>
    </dgm:pt>
    <dgm:pt modelId="{A2CDD753-37DF-4910-95EE-FDA3721BA70D}" type="pres">
      <dgm:prSet presAssocID="{D3C2806D-8283-4859-AE6F-C0C1801EBCDD}" presName="composite" presStyleCnt="0"/>
      <dgm:spPr/>
    </dgm:pt>
    <dgm:pt modelId="{958A031D-C114-4CDE-8543-6D7FC444268D}" type="pres">
      <dgm:prSet presAssocID="{D3C2806D-8283-4859-AE6F-C0C1801EBCDD}" presName="imgShp" presStyleLbl="fgImgPlace1" presStyleIdx="2" presStyleCnt="3"/>
      <dgm:spPr/>
    </dgm:pt>
    <dgm:pt modelId="{668C21BA-7715-408D-BB78-EAA20A4EAA5B}" type="pres">
      <dgm:prSet presAssocID="{D3C2806D-8283-4859-AE6F-C0C1801EBCD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588BA26-D9B5-4161-9078-17AAA8E680C1}" type="presOf" srcId="{D3C2806D-8283-4859-AE6F-C0C1801EBCDD}" destId="{668C21BA-7715-408D-BB78-EAA20A4EAA5B}" srcOrd="0" destOrd="0" presId="urn:microsoft.com/office/officeart/2005/8/layout/vList3"/>
    <dgm:cxn modelId="{9C381127-7DA4-4933-9CDB-C4088B5BF16D}" type="presOf" srcId="{D6CDD8D9-6C6A-448A-AB12-84B0FBF5EC11}" destId="{F9F7061D-C45C-4144-A9A4-1FF81AB14C3C}" srcOrd="0" destOrd="0" presId="urn:microsoft.com/office/officeart/2005/8/layout/vList3"/>
    <dgm:cxn modelId="{2FA493CB-ABCD-4203-9F26-CA5E1F083337}" srcId="{D6CDD8D9-6C6A-448A-AB12-84B0FBF5EC11}" destId="{D3C2806D-8283-4859-AE6F-C0C1801EBCDD}" srcOrd="2" destOrd="0" parTransId="{4DD4B0D2-AB18-421C-B338-AB3644CE036A}" sibTransId="{63DB5EBB-C9BF-437C-A441-63340BB13350}"/>
    <dgm:cxn modelId="{54AB580A-6127-40E4-BF21-F375D82C344E}" srcId="{D6CDD8D9-6C6A-448A-AB12-84B0FBF5EC11}" destId="{8414E198-3033-4744-AA6C-4A8CAEE5A73B}" srcOrd="1" destOrd="0" parTransId="{BD5ACD1C-CEC2-45A8-B6D9-FD83CD95321F}" sibTransId="{8501AE95-2E2B-44CF-B479-88299F20FE3B}"/>
    <dgm:cxn modelId="{A3B0280B-6323-48BF-9919-45658B0C0DA4}" type="presOf" srcId="{8414E198-3033-4744-AA6C-4A8CAEE5A73B}" destId="{21755ABC-6AF1-4862-8064-7866A41C3CF4}" srcOrd="0" destOrd="0" presId="urn:microsoft.com/office/officeart/2005/8/layout/vList3"/>
    <dgm:cxn modelId="{D42283A6-9B03-4C04-81D7-45EFC6B7BC42}" srcId="{D6CDD8D9-6C6A-448A-AB12-84B0FBF5EC11}" destId="{D1916DE3-4D07-404E-A364-39D48CEC4503}" srcOrd="0" destOrd="0" parTransId="{08DEB19D-58D4-4EEB-9EF1-4C251EF9F279}" sibTransId="{E0BD83B5-2B33-42EB-AE72-2E9171EF7BEF}"/>
    <dgm:cxn modelId="{9A03448F-134A-4490-AE03-50F88EC8209D}" type="presOf" srcId="{D1916DE3-4D07-404E-A364-39D48CEC4503}" destId="{F3DB583C-6F41-4ECC-B29F-8F5F34027585}" srcOrd="0" destOrd="0" presId="urn:microsoft.com/office/officeart/2005/8/layout/vList3"/>
    <dgm:cxn modelId="{ADD9BB5E-332C-4147-A9C6-35E5D624495C}" type="presParOf" srcId="{F9F7061D-C45C-4144-A9A4-1FF81AB14C3C}" destId="{82DD695A-D7F3-4DD2-982D-442D42844011}" srcOrd="0" destOrd="0" presId="urn:microsoft.com/office/officeart/2005/8/layout/vList3"/>
    <dgm:cxn modelId="{B86AC41D-8269-4F65-BCF4-AD52E922483A}" type="presParOf" srcId="{82DD695A-D7F3-4DD2-982D-442D42844011}" destId="{40722B65-FF1C-496E-A278-3BC981527506}" srcOrd="0" destOrd="0" presId="urn:microsoft.com/office/officeart/2005/8/layout/vList3"/>
    <dgm:cxn modelId="{23FCC51F-690C-4F31-AC5E-F2022A1FDC0F}" type="presParOf" srcId="{82DD695A-D7F3-4DD2-982D-442D42844011}" destId="{F3DB583C-6F41-4ECC-B29F-8F5F34027585}" srcOrd="1" destOrd="0" presId="urn:microsoft.com/office/officeart/2005/8/layout/vList3"/>
    <dgm:cxn modelId="{DB82746B-41D9-41DC-B314-E5F987FE75E5}" type="presParOf" srcId="{F9F7061D-C45C-4144-A9A4-1FF81AB14C3C}" destId="{6583F3F8-C386-4464-A492-7D4922866DB6}" srcOrd="1" destOrd="0" presId="urn:microsoft.com/office/officeart/2005/8/layout/vList3"/>
    <dgm:cxn modelId="{1AA51C4A-D5C9-4A3C-A0CF-46B99495A624}" type="presParOf" srcId="{F9F7061D-C45C-4144-A9A4-1FF81AB14C3C}" destId="{63106E26-1563-48CC-94A5-87BC7662FE39}" srcOrd="2" destOrd="0" presId="urn:microsoft.com/office/officeart/2005/8/layout/vList3"/>
    <dgm:cxn modelId="{7E9C31C7-2B5F-4CC4-B127-092F5F2E5C35}" type="presParOf" srcId="{63106E26-1563-48CC-94A5-87BC7662FE39}" destId="{1137A60B-B8C6-4905-98BC-C42B78447A47}" srcOrd="0" destOrd="0" presId="urn:microsoft.com/office/officeart/2005/8/layout/vList3"/>
    <dgm:cxn modelId="{D96A05CB-35A6-49E5-B2A1-8F420C6520FA}" type="presParOf" srcId="{63106E26-1563-48CC-94A5-87BC7662FE39}" destId="{21755ABC-6AF1-4862-8064-7866A41C3CF4}" srcOrd="1" destOrd="0" presId="urn:microsoft.com/office/officeart/2005/8/layout/vList3"/>
    <dgm:cxn modelId="{8B8D1D41-A5D4-47D8-97FE-F735A252F2F1}" type="presParOf" srcId="{F9F7061D-C45C-4144-A9A4-1FF81AB14C3C}" destId="{5636A987-4D67-465B-8A39-92038AC49C8B}" srcOrd="3" destOrd="0" presId="urn:microsoft.com/office/officeart/2005/8/layout/vList3"/>
    <dgm:cxn modelId="{EB88C3BC-1386-4A86-A718-FEFDA7983647}" type="presParOf" srcId="{F9F7061D-C45C-4144-A9A4-1FF81AB14C3C}" destId="{A2CDD753-37DF-4910-95EE-FDA3721BA70D}" srcOrd="4" destOrd="0" presId="urn:microsoft.com/office/officeart/2005/8/layout/vList3"/>
    <dgm:cxn modelId="{69405C04-AEC7-4B61-9FE2-60889368278F}" type="presParOf" srcId="{A2CDD753-37DF-4910-95EE-FDA3721BA70D}" destId="{958A031D-C114-4CDE-8543-6D7FC444268D}" srcOrd="0" destOrd="0" presId="urn:microsoft.com/office/officeart/2005/8/layout/vList3"/>
    <dgm:cxn modelId="{5F6F0E4A-6249-4186-ADB4-390C5952D5A6}" type="presParOf" srcId="{A2CDD753-37DF-4910-95EE-FDA3721BA70D}" destId="{668C21BA-7715-408D-BB78-EAA20A4EAA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DD8D9-6C6A-448A-AB12-84B0FBF5EC1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414E198-3033-4744-AA6C-4A8CAEE5A73B}">
      <dgm:prSet phldrT="[Texto]"/>
      <dgm:spPr/>
      <dgm:t>
        <a:bodyPr/>
        <a:lstStyle/>
        <a:p>
          <a:r>
            <a:rPr lang="es-CO" dirty="0" smtClean="0"/>
            <a:t>Observatorio Tecnológico</a:t>
          </a:r>
          <a:endParaRPr lang="es-CO" dirty="0"/>
        </a:p>
      </dgm:t>
    </dgm:pt>
    <dgm:pt modelId="{BD5ACD1C-CEC2-45A8-B6D9-FD83CD95321F}" type="parTrans" cxnId="{54AB580A-6127-40E4-BF21-F375D82C344E}">
      <dgm:prSet/>
      <dgm:spPr/>
      <dgm:t>
        <a:bodyPr/>
        <a:lstStyle/>
        <a:p>
          <a:endParaRPr lang="es-CO"/>
        </a:p>
      </dgm:t>
    </dgm:pt>
    <dgm:pt modelId="{8501AE95-2E2B-44CF-B479-88299F20FE3B}" type="sibTrans" cxnId="{54AB580A-6127-40E4-BF21-F375D82C344E}">
      <dgm:prSet/>
      <dgm:spPr/>
      <dgm:t>
        <a:bodyPr/>
        <a:lstStyle/>
        <a:p>
          <a:endParaRPr lang="es-CO"/>
        </a:p>
      </dgm:t>
    </dgm:pt>
    <dgm:pt modelId="{D3C2806D-8283-4859-AE6F-C0C1801EBCDD}">
      <dgm:prSet phldrT="[Texto]"/>
      <dgm:spPr/>
      <dgm:t>
        <a:bodyPr/>
        <a:lstStyle/>
        <a:p>
          <a:r>
            <a:rPr lang="es-CO" dirty="0" smtClean="0"/>
            <a:t>Configuración y mantenimiento de herramientas</a:t>
          </a:r>
          <a:endParaRPr lang="es-CO" dirty="0"/>
        </a:p>
      </dgm:t>
    </dgm:pt>
    <dgm:pt modelId="{4DD4B0D2-AB18-421C-B338-AB3644CE036A}" type="parTrans" cxnId="{2FA493CB-ABCD-4203-9F26-CA5E1F083337}">
      <dgm:prSet/>
      <dgm:spPr/>
      <dgm:t>
        <a:bodyPr/>
        <a:lstStyle/>
        <a:p>
          <a:endParaRPr lang="es-CO"/>
        </a:p>
      </dgm:t>
    </dgm:pt>
    <dgm:pt modelId="{63DB5EBB-C9BF-437C-A441-63340BB13350}" type="sibTrans" cxnId="{2FA493CB-ABCD-4203-9F26-CA5E1F083337}">
      <dgm:prSet/>
      <dgm:spPr/>
      <dgm:t>
        <a:bodyPr/>
        <a:lstStyle/>
        <a:p>
          <a:endParaRPr lang="es-CO"/>
        </a:p>
      </dgm:t>
    </dgm:pt>
    <dgm:pt modelId="{6CB88542-4737-4681-AAF3-C0CF3668DA07}">
      <dgm:prSet phldrT="[Texto]"/>
      <dgm:spPr/>
      <dgm:t>
        <a:bodyPr/>
        <a:lstStyle/>
        <a:p>
          <a:r>
            <a:rPr lang="es-CO" dirty="0" smtClean="0"/>
            <a:t>Servicios de Detección de Intrusos</a:t>
          </a:r>
          <a:endParaRPr lang="es-CO" dirty="0"/>
        </a:p>
      </dgm:t>
    </dgm:pt>
    <dgm:pt modelId="{FE36CC38-7CD2-43C8-A154-61EBD682F2DA}" type="parTrans" cxnId="{37E0578B-5959-4B6E-A28C-21368F506EBC}">
      <dgm:prSet/>
      <dgm:spPr/>
      <dgm:t>
        <a:bodyPr/>
        <a:lstStyle/>
        <a:p>
          <a:endParaRPr lang="es-CO"/>
        </a:p>
      </dgm:t>
    </dgm:pt>
    <dgm:pt modelId="{088E9140-D051-4E40-A540-3FBF16DCF7BE}" type="sibTrans" cxnId="{37E0578B-5959-4B6E-A28C-21368F506EBC}">
      <dgm:prSet/>
      <dgm:spPr/>
      <dgm:t>
        <a:bodyPr/>
        <a:lstStyle/>
        <a:p>
          <a:endParaRPr lang="es-CO"/>
        </a:p>
      </dgm:t>
    </dgm:pt>
    <dgm:pt modelId="{4FF7DEEE-3F88-42D5-9FAB-D95FF98D3FF5}">
      <dgm:prSet phldrT="[Texto]"/>
      <dgm:spPr/>
      <dgm:t>
        <a:bodyPr/>
        <a:lstStyle/>
        <a:p>
          <a:r>
            <a:rPr lang="es-CO" dirty="0" smtClean="0"/>
            <a:t>Gestión de calidad</a:t>
          </a:r>
          <a:endParaRPr lang="es-CO" dirty="0"/>
        </a:p>
      </dgm:t>
    </dgm:pt>
    <dgm:pt modelId="{00755F1D-77DE-4364-9BB6-0CAF8A4D6B41}" type="parTrans" cxnId="{3A6B77C6-2ACB-4DA7-9D08-4182F35C48A0}">
      <dgm:prSet/>
      <dgm:spPr/>
      <dgm:t>
        <a:bodyPr/>
        <a:lstStyle/>
        <a:p>
          <a:endParaRPr lang="es-CO"/>
        </a:p>
      </dgm:t>
    </dgm:pt>
    <dgm:pt modelId="{EFD8AE8E-BB3F-41CB-B395-4D93F3A3C15C}" type="sibTrans" cxnId="{3A6B77C6-2ACB-4DA7-9D08-4182F35C48A0}">
      <dgm:prSet/>
      <dgm:spPr/>
      <dgm:t>
        <a:bodyPr/>
        <a:lstStyle/>
        <a:p>
          <a:endParaRPr lang="es-CO"/>
        </a:p>
      </dgm:t>
    </dgm:pt>
    <dgm:pt modelId="{322D1E87-3635-4DF3-B60D-4D08069D6ED5}">
      <dgm:prSet phldrT="[Texto]"/>
      <dgm:spPr/>
      <dgm:t>
        <a:bodyPr/>
        <a:lstStyle/>
        <a:p>
          <a:r>
            <a:rPr lang="es-CO" dirty="0" smtClean="0"/>
            <a:t>Entrenamiento y Comunicaciones</a:t>
          </a:r>
          <a:endParaRPr lang="es-CO" dirty="0"/>
        </a:p>
      </dgm:t>
    </dgm:pt>
    <dgm:pt modelId="{71DFB69E-8CAA-404D-B894-8D11530D66C6}" type="parTrans" cxnId="{941CE38C-D2CA-4D6C-B663-02C3703B6E62}">
      <dgm:prSet/>
      <dgm:spPr/>
      <dgm:t>
        <a:bodyPr/>
        <a:lstStyle/>
        <a:p>
          <a:endParaRPr lang="es-CO"/>
        </a:p>
      </dgm:t>
    </dgm:pt>
    <dgm:pt modelId="{07AA8ECF-7E63-471B-8035-C2BFE6A14750}" type="sibTrans" cxnId="{941CE38C-D2CA-4D6C-B663-02C3703B6E62}">
      <dgm:prSet/>
      <dgm:spPr/>
      <dgm:t>
        <a:bodyPr/>
        <a:lstStyle/>
        <a:p>
          <a:endParaRPr lang="es-CO"/>
        </a:p>
      </dgm:t>
    </dgm:pt>
    <dgm:pt modelId="{F9F7061D-C45C-4144-A9A4-1FF81AB14C3C}" type="pres">
      <dgm:prSet presAssocID="{D6CDD8D9-6C6A-448A-AB12-84B0FBF5EC11}" presName="linearFlow" presStyleCnt="0">
        <dgm:presLayoutVars>
          <dgm:dir/>
          <dgm:resizeHandles val="exact"/>
        </dgm:presLayoutVars>
      </dgm:prSet>
      <dgm:spPr/>
    </dgm:pt>
    <dgm:pt modelId="{63106E26-1563-48CC-94A5-87BC7662FE39}" type="pres">
      <dgm:prSet presAssocID="{8414E198-3033-4744-AA6C-4A8CAEE5A73B}" presName="composite" presStyleCnt="0"/>
      <dgm:spPr/>
    </dgm:pt>
    <dgm:pt modelId="{1137A60B-B8C6-4905-98BC-C42B78447A47}" type="pres">
      <dgm:prSet presAssocID="{8414E198-3033-4744-AA6C-4A8CAEE5A73B}" presName="imgShp" presStyleLbl="fgImgPlace1" presStyleIdx="0" presStyleCnt="5"/>
      <dgm:spPr/>
    </dgm:pt>
    <dgm:pt modelId="{21755ABC-6AF1-4862-8064-7866A41C3CF4}" type="pres">
      <dgm:prSet presAssocID="{8414E198-3033-4744-AA6C-4A8CAEE5A73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36A987-4D67-465B-8A39-92038AC49C8B}" type="pres">
      <dgm:prSet presAssocID="{8501AE95-2E2B-44CF-B479-88299F20FE3B}" presName="spacing" presStyleCnt="0"/>
      <dgm:spPr/>
    </dgm:pt>
    <dgm:pt modelId="{A2CDD753-37DF-4910-95EE-FDA3721BA70D}" type="pres">
      <dgm:prSet presAssocID="{D3C2806D-8283-4859-AE6F-C0C1801EBCDD}" presName="composite" presStyleCnt="0"/>
      <dgm:spPr/>
    </dgm:pt>
    <dgm:pt modelId="{958A031D-C114-4CDE-8543-6D7FC444268D}" type="pres">
      <dgm:prSet presAssocID="{D3C2806D-8283-4859-AE6F-C0C1801EBCDD}" presName="imgShp" presStyleLbl="fgImgPlace1" presStyleIdx="1" presStyleCnt="5"/>
      <dgm:spPr/>
    </dgm:pt>
    <dgm:pt modelId="{668C21BA-7715-408D-BB78-EAA20A4EAA5B}" type="pres">
      <dgm:prSet presAssocID="{D3C2806D-8283-4859-AE6F-C0C1801EBCD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552A73-27AF-4967-8ACC-830539B13F66}" type="pres">
      <dgm:prSet presAssocID="{63DB5EBB-C9BF-437C-A441-63340BB13350}" presName="spacing" presStyleCnt="0"/>
      <dgm:spPr/>
    </dgm:pt>
    <dgm:pt modelId="{0A566692-A376-4BA6-A50B-DAC59456F41F}" type="pres">
      <dgm:prSet presAssocID="{6CB88542-4737-4681-AAF3-C0CF3668DA07}" presName="composite" presStyleCnt="0"/>
      <dgm:spPr/>
    </dgm:pt>
    <dgm:pt modelId="{44F88DB5-D895-40C5-B8C1-BE6D5881B113}" type="pres">
      <dgm:prSet presAssocID="{6CB88542-4737-4681-AAF3-C0CF3668DA07}" presName="imgShp" presStyleLbl="fgImgPlace1" presStyleIdx="2" presStyleCnt="5"/>
      <dgm:spPr/>
    </dgm:pt>
    <dgm:pt modelId="{DAF3A0C1-24C7-46A0-909B-DD66341C47A1}" type="pres">
      <dgm:prSet presAssocID="{6CB88542-4737-4681-AAF3-C0CF3668DA0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6B5D8E-C636-4F08-A1E9-3B4767A1E4C6}" type="pres">
      <dgm:prSet presAssocID="{088E9140-D051-4E40-A540-3FBF16DCF7BE}" presName="spacing" presStyleCnt="0"/>
      <dgm:spPr/>
    </dgm:pt>
    <dgm:pt modelId="{39D2092D-C64C-46D6-B73C-14B7BFA6F44C}" type="pres">
      <dgm:prSet presAssocID="{4FF7DEEE-3F88-42D5-9FAB-D95FF98D3FF5}" presName="composite" presStyleCnt="0"/>
      <dgm:spPr/>
    </dgm:pt>
    <dgm:pt modelId="{B41848A0-C7D8-4B48-8E14-47A432DF8B4C}" type="pres">
      <dgm:prSet presAssocID="{4FF7DEEE-3F88-42D5-9FAB-D95FF98D3FF5}" presName="imgShp" presStyleLbl="fgImgPlace1" presStyleIdx="3" presStyleCnt="5"/>
      <dgm:spPr/>
    </dgm:pt>
    <dgm:pt modelId="{56C5C03A-7291-4691-BCE1-D45546D5D58D}" type="pres">
      <dgm:prSet presAssocID="{4FF7DEEE-3F88-42D5-9FAB-D95FF98D3FF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02E91D-ABE3-4BFD-808E-65415A2A1E52}" type="pres">
      <dgm:prSet presAssocID="{EFD8AE8E-BB3F-41CB-B395-4D93F3A3C15C}" presName="spacing" presStyleCnt="0"/>
      <dgm:spPr/>
    </dgm:pt>
    <dgm:pt modelId="{63E61DE5-FB7E-44CC-AF20-4D49723C4E10}" type="pres">
      <dgm:prSet presAssocID="{322D1E87-3635-4DF3-B60D-4D08069D6ED5}" presName="composite" presStyleCnt="0"/>
      <dgm:spPr/>
    </dgm:pt>
    <dgm:pt modelId="{B04F1172-A1C5-457E-8298-753CC203A544}" type="pres">
      <dgm:prSet presAssocID="{322D1E87-3635-4DF3-B60D-4D08069D6ED5}" presName="imgShp" presStyleLbl="fgImgPlace1" presStyleIdx="4" presStyleCnt="5"/>
      <dgm:spPr/>
    </dgm:pt>
    <dgm:pt modelId="{6D3A4BF1-499A-48C2-923A-87B9CE9ED2FE}" type="pres">
      <dgm:prSet presAssocID="{322D1E87-3635-4DF3-B60D-4D08069D6ED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34F3187-F8AD-4B30-B5F3-E5AEAB4F8B70}" type="presOf" srcId="{6CB88542-4737-4681-AAF3-C0CF3668DA07}" destId="{DAF3A0C1-24C7-46A0-909B-DD66341C47A1}" srcOrd="0" destOrd="0" presId="urn:microsoft.com/office/officeart/2005/8/layout/vList3"/>
    <dgm:cxn modelId="{AE959649-56F8-42FA-9818-FB869DB922B6}" type="presOf" srcId="{D3C2806D-8283-4859-AE6F-C0C1801EBCDD}" destId="{668C21BA-7715-408D-BB78-EAA20A4EAA5B}" srcOrd="0" destOrd="0" presId="urn:microsoft.com/office/officeart/2005/8/layout/vList3"/>
    <dgm:cxn modelId="{3A6B77C6-2ACB-4DA7-9D08-4182F35C48A0}" srcId="{D6CDD8D9-6C6A-448A-AB12-84B0FBF5EC11}" destId="{4FF7DEEE-3F88-42D5-9FAB-D95FF98D3FF5}" srcOrd="3" destOrd="0" parTransId="{00755F1D-77DE-4364-9BB6-0CAF8A4D6B41}" sibTransId="{EFD8AE8E-BB3F-41CB-B395-4D93F3A3C15C}"/>
    <dgm:cxn modelId="{6FFACD08-6077-4250-8B70-9F072A2B4450}" type="presOf" srcId="{8414E198-3033-4744-AA6C-4A8CAEE5A73B}" destId="{21755ABC-6AF1-4862-8064-7866A41C3CF4}" srcOrd="0" destOrd="0" presId="urn:microsoft.com/office/officeart/2005/8/layout/vList3"/>
    <dgm:cxn modelId="{8114ECEB-DDDE-4D1D-805C-C8D5D29A748E}" type="presOf" srcId="{4FF7DEEE-3F88-42D5-9FAB-D95FF98D3FF5}" destId="{56C5C03A-7291-4691-BCE1-D45546D5D58D}" srcOrd="0" destOrd="0" presId="urn:microsoft.com/office/officeart/2005/8/layout/vList3"/>
    <dgm:cxn modelId="{2FA493CB-ABCD-4203-9F26-CA5E1F083337}" srcId="{D6CDD8D9-6C6A-448A-AB12-84B0FBF5EC11}" destId="{D3C2806D-8283-4859-AE6F-C0C1801EBCDD}" srcOrd="1" destOrd="0" parTransId="{4DD4B0D2-AB18-421C-B338-AB3644CE036A}" sibTransId="{63DB5EBB-C9BF-437C-A441-63340BB13350}"/>
    <dgm:cxn modelId="{3E9B976E-8CA9-40EF-A891-C0C299DEEF5F}" type="presOf" srcId="{D6CDD8D9-6C6A-448A-AB12-84B0FBF5EC11}" destId="{F9F7061D-C45C-4144-A9A4-1FF81AB14C3C}" srcOrd="0" destOrd="0" presId="urn:microsoft.com/office/officeart/2005/8/layout/vList3"/>
    <dgm:cxn modelId="{54AB580A-6127-40E4-BF21-F375D82C344E}" srcId="{D6CDD8D9-6C6A-448A-AB12-84B0FBF5EC11}" destId="{8414E198-3033-4744-AA6C-4A8CAEE5A73B}" srcOrd="0" destOrd="0" parTransId="{BD5ACD1C-CEC2-45A8-B6D9-FD83CD95321F}" sibTransId="{8501AE95-2E2B-44CF-B479-88299F20FE3B}"/>
    <dgm:cxn modelId="{941CE38C-D2CA-4D6C-B663-02C3703B6E62}" srcId="{D6CDD8D9-6C6A-448A-AB12-84B0FBF5EC11}" destId="{322D1E87-3635-4DF3-B60D-4D08069D6ED5}" srcOrd="4" destOrd="0" parTransId="{71DFB69E-8CAA-404D-B894-8D11530D66C6}" sibTransId="{07AA8ECF-7E63-471B-8035-C2BFE6A14750}"/>
    <dgm:cxn modelId="{37E0578B-5959-4B6E-A28C-21368F506EBC}" srcId="{D6CDD8D9-6C6A-448A-AB12-84B0FBF5EC11}" destId="{6CB88542-4737-4681-AAF3-C0CF3668DA07}" srcOrd="2" destOrd="0" parTransId="{FE36CC38-7CD2-43C8-A154-61EBD682F2DA}" sibTransId="{088E9140-D051-4E40-A540-3FBF16DCF7BE}"/>
    <dgm:cxn modelId="{55F021D7-6D5E-4E79-A5C7-AF3D9453B32B}" type="presOf" srcId="{322D1E87-3635-4DF3-B60D-4D08069D6ED5}" destId="{6D3A4BF1-499A-48C2-923A-87B9CE9ED2FE}" srcOrd="0" destOrd="0" presId="urn:microsoft.com/office/officeart/2005/8/layout/vList3"/>
    <dgm:cxn modelId="{EE1E999A-60FB-47DC-8FAF-496E54447FD2}" type="presParOf" srcId="{F9F7061D-C45C-4144-A9A4-1FF81AB14C3C}" destId="{63106E26-1563-48CC-94A5-87BC7662FE39}" srcOrd="0" destOrd="0" presId="urn:microsoft.com/office/officeart/2005/8/layout/vList3"/>
    <dgm:cxn modelId="{B1FF6C97-447F-4160-9D3A-C21FA9D440C9}" type="presParOf" srcId="{63106E26-1563-48CC-94A5-87BC7662FE39}" destId="{1137A60B-B8C6-4905-98BC-C42B78447A47}" srcOrd="0" destOrd="0" presId="urn:microsoft.com/office/officeart/2005/8/layout/vList3"/>
    <dgm:cxn modelId="{916CC449-3566-44ED-883C-4EB9DBBC52CD}" type="presParOf" srcId="{63106E26-1563-48CC-94A5-87BC7662FE39}" destId="{21755ABC-6AF1-4862-8064-7866A41C3CF4}" srcOrd="1" destOrd="0" presId="urn:microsoft.com/office/officeart/2005/8/layout/vList3"/>
    <dgm:cxn modelId="{D12D3160-A333-4282-B9F7-A47A6A129333}" type="presParOf" srcId="{F9F7061D-C45C-4144-A9A4-1FF81AB14C3C}" destId="{5636A987-4D67-465B-8A39-92038AC49C8B}" srcOrd="1" destOrd="0" presId="urn:microsoft.com/office/officeart/2005/8/layout/vList3"/>
    <dgm:cxn modelId="{5031C17F-0AC4-40CB-B83B-6BB57E458DDB}" type="presParOf" srcId="{F9F7061D-C45C-4144-A9A4-1FF81AB14C3C}" destId="{A2CDD753-37DF-4910-95EE-FDA3721BA70D}" srcOrd="2" destOrd="0" presId="urn:microsoft.com/office/officeart/2005/8/layout/vList3"/>
    <dgm:cxn modelId="{1DBEB6E4-341E-42E8-9924-A9B46168DD5A}" type="presParOf" srcId="{A2CDD753-37DF-4910-95EE-FDA3721BA70D}" destId="{958A031D-C114-4CDE-8543-6D7FC444268D}" srcOrd="0" destOrd="0" presId="urn:microsoft.com/office/officeart/2005/8/layout/vList3"/>
    <dgm:cxn modelId="{3CC80343-8D65-4CCD-9B5E-1B2B42D70BDC}" type="presParOf" srcId="{A2CDD753-37DF-4910-95EE-FDA3721BA70D}" destId="{668C21BA-7715-408D-BB78-EAA20A4EAA5B}" srcOrd="1" destOrd="0" presId="urn:microsoft.com/office/officeart/2005/8/layout/vList3"/>
    <dgm:cxn modelId="{0D7DAED9-541C-49A6-9398-59723185A0F4}" type="presParOf" srcId="{F9F7061D-C45C-4144-A9A4-1FF81AB14C3C}" destId="{7E552A73-27AF-4967-8ACC-830539B13F66}" srcOrd="3" destOrd="0" presId="urn:microsoft.com/office/officeart/2005/8/layout/vList3"/>
    <dgm:cxn modelId="{0A667D40-CB76-45EF-9968-53BAFFE86672}" type="presParOf" srcId="{F9F7061D-C45C-4144-A9A4-1FF81AB14C3C}" destId="{0A566692-A376-4BA6-A50B-DAC59456F41F}" srcOrd="4" destOrd="0" presId="urn:microsoft.com/office/officeart/2005/8/layout/vList3"/>
    <dgm:cxn modelId="{FBC2239C-F60E-490B-9158-BCF1D885770E}" type="presParOf" srcId="{0A566692-A376-4BA6-A50B-DAC59456F41F}" destId="{44F88DB5-D895-40C5-B8C1-BE6D5881B113}" srcOrd="0" destOrd="0" presId="urn:microsoft.com/office/officeart/2005/8/layout/vList3"/>
    <dgm:cxn modelId="{90A12F44-77A5-4D8A-818C-B4884785D706}" type="presParOf" srcId="{0A566692-A376-4BA6-A50B-DAC59456F41F}" destId="{DAF3A0C1-24C7-46A0-909B-DD66341C47A1}" srcOrd="1" destOrd="0" presId="urn:microsoft.com/office/officeart/2005/8/layout/vList3"/>
    <dgm:cxn modelId="{CDA06F03-D85E-40A5-B1FA-9DBD1603A6AA}" type="presParOf" srcId="{F9F7061D-C45C-4144-A9A4-1FF81AB14C3C}" destId="{BB6B5D8E-C636-4F08-A1E9-3B4767A1E4C6}" srcOrd="5" destOrd="0" presId="urn:microsoft.com/office/officeart/2005/8/layout/vList3"/>
    <dgm:cxn modelId="{9D172769-6584-4D44-8D50-CF35183D6788}" type="presParOf" srcId="{F9F7061D-C45C-4144-A9A4-1FF81AB14C3C}" destId="{39D2092D-C64C-46D6-B73C-14B7BFA6F44C}" srcOrd="6" destOrd="0" presId="urn:microsoft.com/office/officeart/2005/8/layout/vList3"/>
    <dgm:cxn modelId="{ADE82213-E522-47FC-A99F-090304FA7FC1}" type="presParOf" srcId="{39D2092D-C64C-46D6-B73C-14B7BFA6F44C}" destId="{B41848A0-C7D8-4B48-8E14-47A432DF8B4C}" srcOrd="0" destOrd="0" presId="urn:microsoft.com/office/officeart/2005/8/layout/vList3"/>
    <dgm:cxn modelId="{873CF9D2-B000-4CD1-B5A9-9F030155F6ED}" type="presParOf" srcId="{39D2092D-C64C-46D6-B73C-14B7BFA6F44C}" destId="{56C5C03A-7291-4691-BCE1-D45546D5D58D}" srcOrd="1" destOrd="0" presId="urn:microsoft.com/office/officeart/2005/8/layout/vList3"/>
    <dgm:cxn modelId="{4A84B44A-9D31-4465-B8B5-F96BA495F7C8}" type="presParOf" srcId="{F9F7061D-C45C-4144-A9A4-1FF81AB14C3C}" destId="{FC02E91D-ABE3-4BFD-808E-65415A2A1E52}" srcOrd="7" destOrd="0" presId="urn:microsoft.com/office/officeart/2005/8/layout/vList3"/>
    <dgm:cxn modelId="{8660064B-3728-489A-A37E-9A8D3A98C08C}" type="presParOf" srcId="{F9F7061D-C45C-4144-A9A4-1FF81AB14C3C}" destId="{63E61DE5-FB7E-44CC-AF20-4D49723C4E10}" srcOrd="8" destOrd="0" presId="urn:microsoft.com/office/officeart/2005/8/layout/vList3"/>
    <dgm:cxn modelId="{C9178AE9-614A-4A75-A5B8-75FE3C028D25}" type="presParOf" srcId="{63E61DE5-FB7E-44CC-AF20-4D49723C4E10}" destId="{B04F1172-A1C5-457E-8298-753CC203A544}" srcOrd="0" destOrd="0" presId="urn:microsoft.com/office/officeart/2005/8/layout/vList3"/>
    <dgm:cxn modelId="{AD76F198-5542-40E6-BBA7-272C03B17DF1}" type="presParOf" srcId="{63E61DE5-FB7E-44CC-AF20-4D49723C4E10}" destId="{6D3A4BF1-499A-48C2-923A-87B9CE9ED2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CDBE3-F5E3-4D94-B5BC-107CA6C548C0}">
      <dsp:nvSpPr>
        <dsp:cNvPr id="0" name=""/>
        <dsp:cNvSpPr/>
      </dsp:nvSpPr>
      <dsp:spPr>
        <a:xfrm>
          <a:off x="650590" y="0"/>
          <a:ext cx="5651644" cy="295232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6FB79-C4AA-4208-8BF2-CA39FF077EF4}">
      <dsp:nvSpPr>
        <dsp:cNvPr id="0" name=""/>
        <dsp:cNvSpPr/>
      </dsp:nvSpPr>
      <dsp:spPr>
        <a:xfrm>
          <a:off x="3327" y="885698"/>
          <a:ext cx="1600563" cy="1180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Preparación</a:t>
          </a:r>
          <a:endParaRPr lang="es-CO" sz="1800" kern="1200" dirty="0"/>
        </a:p>
      </dsp:txBody>
      <dsp:txXfrm>
        <a:off x="60975" y="943346"/>
        <a:ext cx="1485267" cy="1065635"/>
      </dsp:txXfrm>
    </dsp:sp>
    <dsp:sp modelId="{A73722C7-BFFF-4D6B-8452-40ECDA0999BE}">
      <dsp:nvSpPr>
        <dsp:cNvPr id="0" name=""/>
        <dsp:cNvSpPr/>
      </dsp:nvSpPr>
      <dsp:spPr>
        <a:xfrm>
          <a:off x="1683919" y="885698"/>
          <a:ext cx="1600563" cy="1180931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Detección y Análisis</a:t>
          </a:r>
          <a:endParaRPr lang="es-CO" sz="1800" kern="1200" dirty="0"/>
        </a:p>
      </dsp:txBody>
      <dsp:txXfrm>
        <a:off x="1741567" y="943346"/>
        <a:ext cx="1485267" cy="1065635"/>
      </dsp:txXfrm>
    </dsp:sp>
    <dsp:sp modelId="{93F9A7BB-6C37-4D26-A24D-89C487FC9D26}">
      <dsp:nvSpPr>
        <dsp:cNvPr id="0" name=""/>
        <dsp:cNvSpPr/>
      </dsp:nvSpPr>
      <dsp:spPr>
        <a:xfrm>
          <a:off x="3364511" y="885698"/>
          <a:ext cx="1600563" cy="1180931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Contención, Erradicación y recuperación</a:t>
          </a:r>
          <a:endParaRPr lang="es-CO" sz="1800" kern="1200" dirty="0"/>
        </a:p>
      </dsp:txBody>
      <dsp:txXfrm>
        <a:off x="3422159" y="943346"/>
        <a:ext cx="1485267" cy="1065635"/>
      </dsp:txXfrm>
    </dsp:sp>
    <dsp:sp modelId="{0CB1F3AC-FD28-4912-B352-C41C549DD00B}">
      <dsp:nvSpPr>
        <dsp:cNvPr id="0" name=""/>
        <dsp:cNvSpPr/>
      </dsp:nvSpPr>
      <dsp:spPr>
        <a:xfrm>
          <a:off x="5045102" y="885698"/>
          <a:ext cx="1600563" cy="118093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Actividades Post-incidencia</a:t>
          </a:r>
          <a:endParaRPr lang="es-CO" sz="1800" kern="1200" dirty="0"/>
        </a:p>
      </dsp:txBody>
      <dsp:txXfrm>
        <a:off x="5102750" y="943346"/>
        <a:ext cx="1485267" cy="1065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B583C-6F41-4ECC-B29F-8F5F34027585}">
      <dsp:nvSpPr>
        <dsp:cNvPr id="0" name=""/>
        <dsp:cNvSpPr/>
      </dsp:nvSpPr>
      <dsp:spPr>
        <a:xfrm rot="10800000">
          <a:off x="1278323" y="2461"/>
          <a:ext cx="4469523" cy="61016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6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Diseñar una estrategia de continuidad de servicios de TI</a:t>
          </a:r>
          <a:endParaRPr lang="es-CO" sz="1700" kern="1200" dirty="0"/>
        </a:p>
      </dsp:txBody>
      <dsp:txXfrm rot="10800000">
        <a:off x="1430864" y="2461"/>
        <a:ext cx="4316982" cy="610165"/>
      </dsp:txXfrm>
    </dsp:sp>
    <dsp:sp modelId="{40722B65-FF1C-496E-A278-3BC981527506}">
      <dsp:nvSpPr>
        <dsp:cNvPr id="0" name=""/>
        <dsp:cNvSpPr/>
      </dsp:nvSpPr>
      <dsp:spPr>
        <a:xfrm>
          <a:off x="973240" y="2461"/>
          <a:ext cx="610165" cy="61016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55ABC-6AF1-4862-8064-7866A41C3CF4}">
      <dsp:nvSpPr>
        <dsp:cNvPr id="0" name=""/>
        <dsp:cNvSpPr/>
      </dsp:nvSpPr>
      <dsp:spPr>
        <a:xfrm rot="10800000">
          <a:off x="1278323" y="794765"/>
          <a:ext cx="4469523" cy="610165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6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Realizar un análisis de los recursos críticos de TI</a:t>
          </a:r>
          <a:endParaRPr lang="es-CO" sz="1700" kern="1200" dirty="0"/>
        </a:p>
      </dsp:txBody>
      <dsp:txXfrm rot="10800000">
        <a:off x="1430864" y="794765"/>
        <a:ext cx="4316982" cy="610165"/>
      </dsp:txXfrm>
    </dsp:sp>
    <dsp:sp modelId="{1137A60B-B8C6-4905-98BC-C42B78447A47}">
      <dsp:nvSpPr>
        <dsp:cNvPr id="0" name=""/>
        <dsp:cNvSpPr/>
      </dsp:nvSpPr>
      <dsp:spPr>
        <a:xfrm>
          <a:off x="973240" y="794765"/>
          <a:ext cx="610165" cy="610165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C21BA-7715-408D-BB78-EAA20A4EAA5B}">
      <dsp:nvSpPr>
        <dsp:cNvPr id="0" name=""/>
        <dsp:cNvSpPr/>
      </dsp:nvSpPr>
      <dsp:spPr>
        <a:xfrm rot="10800000">
          <a:off x="1278323" y="1587069"/>
          <a:ext cx="4469523" cy="610165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6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Mantener actualizado el plan a través de procedimientos de control de cambio</a:t>
          </a:r>
          <a:endParaRPr lang="es-CO" sz="1700" kern="1200" dirty="0"/>
        </a:p>
      </dsp:txBody>
      <dsp:txXfrm rot="10800000">
        <a:off x="1430864" y="1587069"/>
        <a:ext cx="4316982" cy="610165"/>
      </dsp:txXfrm>
    </dsp:sp>
    <dsp:sp modelId="{958A031D-C114-4CDE-8543-6D7FC444268D}">
      <dsp:nvSpPr>
        <dsp:cNvPr id="0" name=""/>
        <dsp:cNvSpPr/>
      </dsp:nvSpPr>
      <dsp:spPr>
        <a:xfrm>
          <a:off x="973240" y="1587069"/>
          <a:ext cx="610165" cy="610165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C1E79-CCD6-4AD9-BE5D-61D2E2CC7347}">
      <dsp:nvSpPr>
        <dsp:cNvPr id="0" name=""/>
        <dsp:cNvSpPr/>
      </dsp:nvSpPr>
      <dsp:spPr>
        <a:xfrm rot="10800000">
          <a:off x="1278323" y="2379373"/>
          <a:ext cx="4469523" cy="610165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6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Elaborar pruebas de continuidad </a:t>
          </a:r>
          <a:endParaRPr lang="es-CO" sz="1700" kern="1200" dirty="0"/>
        </a:p>
      </dsp:txBody>
      <dsp:txXfrm rot="10800000">
        <a:off x="1430864" y="2379373"/>
        <a:ext cx="4316982" cy="610165"/>
      </dsp:txXfrm>
    </dsp:sp>
    <dsp:sp modelId="{4EB7CE35-100C-442C-A4C3-47D0FA34B857}">
      <dsp:nvSpPr>
        <dsp:cNvPr id="0" name=""/>
        <dsp:cNvSpPr/>
      </dsp:nvSpPr>
      <dsp:spPr>
        <a:xfrm>
          <a:off x="973240" y="2379373"/>
          <a:ext cx="610165" cy="610165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ECF7C-B5C3-44B7-BC6D-CC88CD904448}">
      <dsp:nvSpPr>
        <dsp:cNvPr id="0" name=""/>
        <dsp:cNvSpPr/>
      </dsp:nvSpPr>
      <dsp:spPr>
        <a:xfrm rot="10800000">
          <a:off x="1278323" y="3171677"/>
          <a:ext cx="4469523" cy="610165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6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Capacitar a los responsables en el </a:t>
          </a:r>
          <a:r>
            <a:rPr lang="es-CO" sz="1700" kern="1200" dirty="0" err="1" smtClean="0"/>
            <a:t>el</a:t>
          </a:r>
          <a:r>
            <a:rPr lang="es-CO" sz="1700" kern="1200" dirty="0" smtClean="0"/>
            <a:t> plan de continuidad y análisis de impacto de negocio</a:t>
          </a:r>
          <a:endParaRPr lang="es-CO" sz="1700" kern="1200" dirty="0"/>
        </a:p>
      </dsp:txBody>
      <dsp:txXfrm rot="10800000">
        <a:off x="1430864" y="3171677"/>
        <a:ext cx="4316982" cy="610165"/>
      </dsp:txXfrm>
    </dsp:sp>
    <dsp:sp modelId="{C2CC72CD-1DD1-4E76-96CC-FB967A1C5782}">
      <dsp:nvSpPr>
        <dsp:cNvPr id="0" name=""/>
        <dsp:cNvSpPr/>
      </dsp:nvSpPr>
      <dsp:spPr>
        <a:xfrm>
          <a:off x="973240" y="3171677"/>
          <a:ext cx="610165" cy="610165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B583C-6F41-4ECC-B29F-8F5F34027585}">
      <dsp:nvSpPr>
        <dsp:cNvPr id="0" name=""/>
        <dsp:cNvSpPr/>
      </dsp:nvSpPr>
      <dsp:spPr>
        <a:xfrm rot="10800000">
          <a:off x="872185" y="1687"/>
          <a:ext cx="2490036" cy="9799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14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Generación de Alertas y advertencias</a:t>
          </a:r>
          <a:endParaRPr lang="es-CO" sz="1700" kern="1200" dirty="0"/>
        </a:p>
      </dsp:txBody>
      <dsp:txXfrm rot="10800000">
        <a:off x="1117181" y="1687"/>
        <a:ext cx="2245040" cy="979983"/>
      </dsp:txXfrm>
    </dsp:sp>
    <dsp:sp modelId="{40722B65-FF1C-496E-A278-3BC981527506}">
      <dsp:nvSpPr>
        <dsp:cNvPr id="0" name=""/>
        <dsp:cNvSpPr/>
      </dsp:nvSpPr>
      <dsp:spPr>
        <a:xfrm>
          <a:off x="382193" y="1687"/>
          <a:ext cx="979983" cy="97998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55ABC-6AF1-4862-8064-7866A41C3CF4}">
      <dsp:nvSpPr>
        <dsp:cNvPr id="0" name=""/>
        <dsp:cNvSpPr/>
      </dsp:nvSpPr>
      <dsp:spPr>
        <a:xfrm rot="10800000">
          <a:off x="872185" y="1274204"/>
          <a:ext cx="2490036" cy="979983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14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Gestión de incidentes</a:t>
          </a:r>
          <a:endParaRPr lang="es-CO" sz="1700" kern="1200" dirty="0"/>
        </a:p>
      </dsp:txBody>
      <dsp:txXfrm rot="10800000">
        <a:off x="1117181" y="1274204"/>
        <a:ext cx="2245040" cy="979983"/>
      </dsp:txXfrm>
    </dsp:sp>
    <dsp:sp modelId="{1137A60B-B8C6-4905-98BC-C42B78447A47}">
      <dsp:nvSpPr>
        <dsp:cNvPr id="0" name=""/>
        <dsp:cNvSpPr/>
      </dsp:nvSpPr>
      <dsp:spPr>
        <a:xfrm>
          <a:off x="382193" y="1274204"/>
          <a:ext cx="979983" cy="979983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C21BA-7715-408D-BB78-EAA20A4EAA5B}">
      <dsp:nvSpPr>
        <dsp:cNvPr id="0" name=""/>
        <dsp:cNvSpPr/>
      </dsp:nvSpPr>
      <dsp:spPr>
        <a:xfrm rot="10800000">
          <a:off x="872185" y="2546720"/>
          <a:ext cx="2490036" cy="979983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14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Gestión de vulnerabilidades</a:t>
          </a:r>
          <a:endParaRPr lang="es-CO" sz="1700" kern="1200" dirty="0"/>
        </a:p>
      </dsp:txBody>
      <dsp:txXfrm rot="10800000">
        <a:off x="1117181" y="2546720"/>
        <a:ext cx="2245040" cy="979983"/>
      </dsp:txXfrm>
    </dsp:sp>
    <dsp:sp modelId="{958A031D-C114-4CDE-8543-6D7FC444268D}">
      <dsp:nvSpPr>
        <dsp:cNvPr id="0" name=""/>
        <dsp:cNvSpPr/>
      </dsp:nvSpPr>
      <dsp:spPr>
        <a:xfrm>
          <a:off x="382193" y="2546720"/>
          <a:ext cx="979983" cy="979983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55ABC-6AF1-4862-8064-7866A41C3CF4}">
      <dsp:nvSpPr>
        <dsp:cNvPr id="0" name=""/>
        <dsp:cNvSpPr/>
      </dsp:nvSpPr>
      <dsp:spPr>
        <a:xfrm rot="10800000">
          <a:off x="864364" y="1765"/>
          <a:ext cx="2866830" cy="56907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4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Observatorio Tecnológico</a:t>
          </a:r>
          <a:endParaRPr lang="es-CO" sz="1400" kern="1200" dirty="0"/>
        </a:p>
      </dsp:txBody>
      <dsp:txXfrm rot="10800000">
        <a:off x="1006632" y="1765"/>
        <a:ext cx="2724562" cy="569073"/>
      </dsp:txXfrm>
    </dsp:sp>
    <dsp:sp modelId="{1137A60B-B8C6-4905-98BC-C42B78447A47}">
      <dsp:nvSpPr>
        <dsp:cNvPr id="0" name=""/>
        <dsp:cNvSpPr/>
      </dsp:nvSpPr>
      <dsp:spPr>
        <a:xfrm>
          <a:off x="579827" y="1765"/>
          <a:ext cx="569073" cy="56907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C21BA-7715-408D-BB78-EAA20A4EAA5B}">
      <dsp:nvSpPr>
        <dsp:cNvPr id="0" name=""/>
        <dsp:cNvSpPr/>
      </dsp:nvSpPr>
      <dsp:spPr>
        <a:xfrm rot="10800000">
          <a:off x="864364" y="740712"/>
          <a:ext cx="2866830" cy="569073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4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Configuración y mantenimiento de herramientas</a:t>
          </a:r>
          <a:endParaRPr lang="es-CO" sz="1400" kern="1200" dirty="0"/>
        </a:p>
      </dsp:txBody>
      <dsp:txXfrm rot="10800000">
        <a:off x="1006632" y="740712"/>
        <a:ext cx="2724562" cy="569073"/>
      </dsp:txXfrm>
    </dsp:sp>
    <dsp:sp modelId="{958A031D-C114-4CDE-8543-6D7FC444268D}">
      <dsp:nvSpPr>
        <dsp:cNvPr id="0" name=""/>
        <dsp:cNvSpPr/>
      </dsp:nvSpPr>
      <dsp:spPr>
        <a:xfrm>
          <a:off x="579827" y="740712"/>
          <a:ext cx="569073" cy="569073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A0C1-24C7-46A0-909B-DD66341C47A1}">
      <dsp:nvSpPr>
        <dsp:cNvPr id="0" name=""/>
        <dsp:cNvSpPr/>
      </dsp:nvSpPr>
      <dsp:spPr>
        <a:xfrm rot="10800000">
          <a:off x="864364" y="1479659"/>
          <a:ext cx="2866830" cy="569073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4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Servicios de Detección de Intrusos</a:t>
          </a:r>
          <a:endParaRPr lang="es-CO" sz="1400" kern="1200" dirty="0"/>
        </a:p>
      </dsp:txBody>
      <dsp:txXfrm rot="10800000">
        <a:off x="1006632" y="1479659"/>
        <a:ext cx="2724562" cy="569073"/>
      </dsp:txXfrm>
    </dsp:sp>
    <dsp:sp modelId="{44F88DB5-D895-40C5-B8C1-BE6D5881B113}">
      <dsp:nvSpPr>
        <dsp:cNvPr id="0" name=""/>
        <dsp:cNvSpPr/>
      </dsp:nvSpPr>
      <dsp:spPr>
        <a:xfrm>
          <a:off x="579827" y="1479659"/>
          <a:ext cx="569073" cy="569073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5C03A-7291-4691-BCE1-D45546D5D58D}">
      <dsp:nvSpPr>
        <dsp:cNvPr id="0" name=""/>
        <dsp:cNvSpPr/>
      </dsp:nvSpPr>
      <dsp:spPr>
        <a:xfrm rot="10800000">
          <a:off x="864364" y="2218605"/>
          <a:ext cx="2866830" cy="569073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4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Gestión de calidad</a:t>
          </a:r>
          <a:endParaRPr lang="es-CO" sz="1400" kern="1200" dirty="0"/>
        </a:p>
      </dsp:txBody>
      <dsp:txXfrm rot="10800000">
        <a:off x="1006632" y="2218605"/>
        <a:ext cx="2724562" cy="569073"/>
      </dsp:txXfrm>
    </dsp:sp>
    <dsp:sp modelId="{B41848A0-C7D8-4B48-8E14-47A432DF8B4C}">
      <dsp:nvSpPr>
        <dsp:cNvPr id="0" name=""/>
        <dsp:cNvSpPr/>
      </dsp:nvSpPr>
      <dsp:spPr>
        <a:xfrm>
          <a:off x="579827" y="2218605"/>
          <a:ext cx="569073" cy="569073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A4BF1-499A-48C2-923A-87B9CE9ED2FE}">
      <dsp:nvSpPr>
        <dsp:cNvPr id="0" name=""/>
        <dsp:cNvSpPr/>
      </dsp:nvSpPr>
      <dsp:spPr>
        <a:xfrm rot="10800000">
          <a:off x="864364" y="2957552"/>
          <a:ext cx="2866830" cy="569073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4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Entrenamiento y Comunicaciones</a:t>
          </a:r>
          <a:endParaRPr lang="es-CO" sz="1400" kern="1200" dirty="0"/>
        </a:p>
      </dsp:txBody>
      <dsp:txXfrm rot="10800000">
        <a:off x="1006632" y="2957552"/>
        <a:ext cx="2724562" cy="569073"/>
      </dsp:txXfrm>
    </dsp:sp>
    <dsp:sp modelId="{B04F1172-A1C5-457E-8298-753CC203A544}">
      <dsp:nvSpPr>
        <dsp:cNvPr id="0" name=""/>
        <dsp:cNvSpPr/>
      </dsp:nvSpPr>
      <dsp:spPr>
        <a:xfrm>
          <a:off x="579827" y="2957552"/>
          <a:ext cx="569073" cy="569073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2AFD5-A969-4A3A-95A7-D2CB4DB32F5C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268F-7BC7-48D8-BB07-03D79D326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6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181345"/>
            <a:ext cx="2743200" cy="357568"/>
          </a:xfrm>
        </p:spPr>
        <p:txBody>
          <a:bodyPr/>
          <a:lstStyle>
            <a:lvl1pPr>
              <a:defRPr/>
            </a:lvl1pPr>
          </a:lstStyle>
          <a:p>
            <a:r>
              <a:rPr lang="es-CO" dirty="0" smtClean="0"/>
              <a:t>Noviembre 23 al 27 de 2015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8" y="149776"/>
            <a:ext cx="9864080" cy="1512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62" y="505048"/>
            <a:ext cx="2362200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9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19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85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28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81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52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50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89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17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062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23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79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9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471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0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43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052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272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65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39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526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72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6E72-C862-4B78-B0D2-F65AD2F12A62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2567-74CE-4C03-B425-20AFD9C8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17BC-38AB-46EB-8A3F-2FBC146AA66A}" type="datetimeFigureOut">
              <a:rPr lang="es-CO" smtClean="0"/>
              <a:t>24/11/2015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4F1A-C430-4E1C-8D2E-CB6237417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179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" y="2141284"/>
            <a:ext cx="2390003" cy="46769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24465" y="2483708"/>
            <a:ext cx="9934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XXV ASAMBLEA GENERAL OLACEFS</a:t>
            </a:r>
          </a:p>
          <a:p>
            <a:pPr algn="ctr"/>
            <a:r>
              <a:rPr lang="es-CO" sz="3600" b="1" dirty="0" smtClean="0">
                <a:latin typeface="Century Gothic" panose="020B0502020202020204" pitchFamily="34" charset="0"/>
              </a:rPr>
              <a:t> </a:t>
            </a:r>
            <a:r>
              <a:rPr lang="es-CO" sz="2400" b="1" dirty="0" smtClean="0">
                <a:latin typeface="Century Gothic" panose="020B0502020202020204" pitchFamily="34" charset="0"/>
              </a:rPr>
              <a:t>SANTIAGO DE QUERÉTARO, MÉXICO</a:t>
            </a:r>
            <a:endParaRPr lang="es-CO" sz="2400" dirty="0" smtClean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8306" y="1472313"/>
            <a:ext cx="1963694" cy="46769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75656" y="6048101"/>
            <a:ext cx="637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</a:rPr>
              <a:t>Noviembre 23 al 27 de 2015</a:t>
            </a:r>
            <a:endParaRPr lang="es-C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ángulo 6"/>
          <p:cNvSpPr>
            <a:spLocks noChangeArrowheads="1"/>
          </p:cNvSpPr>
          <p:nvPr/>
        </p:nvSpPr>
        <p:spPr bwMode="auto">
          <a:xfrm>
            <a:off x="1709738" y="5951539"/>
            <a:ext cx="28055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000">
                <a:latin typeface="Futura Std Medium" pitchFamily="34" charset="0"/>
              </a:rPr>
              <a:t>Adaptado de: Ramírez-Alujas y Dassen, 2012 </a:t>
            </a:r>
            <a:endParaRPr lang="es-ES" altLang="es-CO" sz="1000"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 Rectángulo"/>
          <p:cNvSpPr/>
          <p:nvPr/>
        </p:nvSpPr>
        <p:spPr>
          <a:xfrm>
            <a:off x="914400" y="2053646"/>
            <a:ext cx="103549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GESTION DE INCIDENTES: </a:t>
            </a:r>
            <a:r>
              <a:rPr lang="es-CO" sz="1700" dirty="0">
                <a:solidFill>
                  <a:schemeClr val="tx2"/>
                </a:solidFill>
                <a:latin typeface="Century Gothic" panose="020B0502020202020204" pitchFamily="34" charset="0"/>
              </a:rPr>
              <a:t>Cualquier evento que no forma parte de la operación estándar de un servicio y que causa, o puede causar, una interrupción o una reducción de calidad del </a:t>
            </a:r>
            <a:r>
              <a:rPr lang="es-CO" sz="17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mismo se considera un “incidente” el cual debe ser gestionado con el propósito de tener control de los procesos, mejorar el uso de los recursos y determinar si genera o no riesgo para la operación.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79398119"/>
              </p:ext>
            </p:extLst>
          </p:nvPr>
        </p:nvGraphicFramePr>
        <p:xfrm>
          <a:off x="2207623" y="3356992"/>
          <a:ext cx="664899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5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1194" y="1788015"/>
            <a:ext cx="11368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BUENAS PRACTICAS PARA LA SEGURIDAD DE LA INFORMACION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49357" y="2417623"/>
            <a:ext cx="10633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1"/>
                </a:solidFill>
              </a:rPr>
              <a:t>Se debe contar con un plan de </a:t>
            </a:r>
            <a:r>
              <a:rPr lang="es-CO" b="1" dirty="0" smtClean="0">
                <a:solidFill>
                  <a:schemeClr val="accent1"/>
                </a:solidFill>
              </a:rPr>
              <a:t>continuidad de negocio </a:t>
            </a:r>
            <a:r>
              <a:rPr lang="es-CO" dirty="0" smtClean="0">
                <a:solidFill>
                  <a:schemeClr val="accent1"/>
                </a:solidFill>
              </a:rPr>
              <a:t>y planes de </a:t>
            </a:r>
            <a:r>
              <a:rPr lang="es-CO" b="1" dirty="0" smtClean="0">
                <a:solidFill>
                  <a:schemeClr val="accent1"/>
                </a:solidFill>
              </a:rPr>
              <a:t>recuperación de desastres.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501278" y="2864364"/>
            <a:ext cx="455385" cy="36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373198" y="3262675"/>
            <a:ext cx="1071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Se deben establecer procedimientos específicos que respondan a interrupciones del servicio para proteger funciones criticas del negocio (sistemas de información y personas). </a:t>
            </a:r>
          </a:p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Realizar pruebas de efectividad de los planes. </a:t>
            </a:r>
          </a:p>
          <a:p>
            <a:endParaRPr lang="es-CO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53" y="4389190"/>
            <a:ext cx="3253653" cy="224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6" y="4280085"/>
            <a:ext cx="3057491" cy="241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5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6389" y="1849122"/>
            <a:ext cx="1153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CONTINUIDAD DE NEGOCIO : </a:t>
            </a:r>
            <a:r>
              <a:rPr lang="es-CO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Proceso en el cual se identifican impactos potenciales que amenazan la continuidad de actividades, proveyendo un marco para construcción de resiliencia y capacidad de respuesta efectiva ante disrupciones. 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417618787"/>
              </p:ext>
            </p:extLst>
          </p:nvPr>
        </p:nvGraphicFramePr>
        <p:xfrm>
          <a:off x="2435614" y="2903837"/>
          <a:ext cx="6721088" cy="378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5301" y="1672046"/>
            <a:ext cx="102401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HERRAMIENTAS PARA LA SEGURIDAD DE LA INFORMACION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6389" y="2416629"/>
            <a:ext cx="11456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Asegurar que en la adquisición y desarrollo de sistemas de información se incluyan </a:t>
            </a:r>
            <a:r>
              <a:rPr lang="es-CO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controles de seguridad y validación de datos, se definan métodos de protección de información crítica o sensible</a:t>
            </a:r>
            <a:r>
              <a:rPr lang="es-CO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y se documenten procedimientos y normas que apliquen en el ciclo de vida de los aplicativos y en la infraestructura de apoyo.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645920" y="3693453"/>
            <a:ext cx="869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latin typeface="Century Gothic" panose="020B0502020202020204" pitchFamily="34" charset="0"/>
              </a:rPr>
              <a:t>Se esta avanzando. Se están resolviendo aspectos de seguridad en la nube.</a:t>
            </a:r>
          </a:p>
          <a:p>
            <a:endParaRPr lang="es-CO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44" y="4234241"/>
            <a:ext cx="3640208" cy="245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5" y="4200543"/>
            <a:ext cx="3807824" cy="248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echa abajo 7"/>
          <p:cNvSpPr/>
          <p:nvPr/>
        </p:nvSpPr>
        <p:spPr>
          <a:xfrm>
            <a:off x="5512621" y="3393875"/>
            <a:ext cx="455385" cy="36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7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5546" y="1751849"/>
            <a:ext cx="112567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HERRAMIENTAS PARA LA SEGURIDAD DE LA INFORMACION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6389" y="2416629"/>
            <a:ext cx="1145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Uso de </a:t>
            </a:r>
            <a:r>
              <a:rPr lang="es-CO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sistemas y técnicas criptográficas </a:t>
            </a:r>
            <a:r>
              <a:rPr lang="es-CO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para la protección de la información con base en el análisis de riesgo efectuado, con el fin de asegurar una adecuada protección de la confidencialidad e integridad de la información</a:t>
            </a:r>
            <a:r>
              <a:rPr lang="es-CO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840004" y="3278403"/>
            <a:ext cx="455385" cy="36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516890" y="3761376"/>
            <a:ext cx="1064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Existe un potencial para explotar herramientas</a:t>
            </a:r>
            <a:r>
              <a:rPr lang="es-CO" dirty="0"/>
              <a:t> disponibles </a:t>
            </a:r>
            <a:r>
              <a:rPr lang="es-CO" dirty="0" smtClean="0"/>
              <a:t>en el mercado</a:t>
            </a:r>
          </a:p>
          <a:p>
            <a:endParaRPr lang="es-CO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06" y="4151080"/>
            <a:ext cx="3119095" cy="256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17" y="4229162"/>
            <a:ext cx="4106693" cy="248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87114" y="2593863"/>
            <a:ext cx="30624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s-CO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8873" y="4163523"/>
            <a:ext cx="11458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MECANISMOS DE SEGURIDAD EMPLEADOS EN EL INTERCAMBIO DE INFORMACIÓN.</a:t>
            </a:r>
          </a:p>
          <a:p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8"/>
            <a:ext cx="12226467" cy="253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7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961038" y="1766885"/>
            <a:ext cx="8913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MECANISMOS DE INTERCAMBIO DE INFORMACION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66768" y="2470268"/>
            <a:ext cx="8760939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s-CO" dirty="0">
                <a:latin typeface="Century Gothic" panose="020B0502020202020204" pitchFamily="34" charset="0"/>
              </a:rPr>
              <a:t>El 92% de las EFS colaboradoras realiza intercambio de información a través de redes de datos, web institucional y en casos  puntuales a través de redes privada virtuales -VPN.</a:t>
            </a:r>
          </a:p>
          <a:p>
            <a:pPr algn="just">
              <a:spcAft>
                <a:spcPts val="900"/>
              </a:spcAft>
            </a:pPr>
            <a:r>
              <a:rPr lang="es-ES" dirty="0">
                <a:latin typeface="Century Gothic" panose="020B0502020202020204" pitchFamily="34" charset="0"/>
              </a:rPr>
              <a:t>Las </a:t>
            </a:r>
            <a:r>
              <a:rPr lang="es-ES" b="1" dirty="0">
                <a:latin typeface="Century Gothic" panose="020B0502020202020204" pitchFamily="34" charset="0"/>
              </a:rPr>
              <a:t>medidas de prevención </a:t>
            </a:r>
            <a:r>
              <a:rPr lang="es-ES" dirty="0">
                <a:latin typeface="Century Gothic" panose="020B0502020202020204" pitchFamily="34" charset="0"/>
              </a:rPr>
              <a:t>usadas para asegurar la información no son muy claras, por ello se agruparon en tres categorías: </a:t>
            </a:r>
          </a:p>
          <a:p>
            <a:pPr algn="just">
              <a:spcAft>
                <a:spcPts val="900"/>
              </a:spcAft>
            </a:pPr>
            <a:endParaRPr lang="es-ES" dirty="0">
              <a:latin typeface="Century Gothic" panose="020B0502020202020204" pitchFamily="34" charset="0"/>
            </a:endParaRPr>
          </a:p>
          <a:p>
            <a:pPr marL="7429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7 % :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políticas de seguridad</a:t>
            </a:r>
          </a:p>
          <a:p>
            <a:pPr marL="7429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52% :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infraestructura de seguridad perimetral </a:t>
            </a:r>
            <a:r>
              <a:rPr lang="es-ES" dirty="0">
                <a:latin typeface="Century Gothic" panose="020B0502020202020204" pitchFamily="34" charset="0"/>
              </a:rPr>
              <a:t>(firewall de red, anti spam)</a:t>
            </a:r>
          </a:p>
          <a:p>
            <a:pPr marL="7429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41% :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Monitoreo</a:t>
            </a:r>
            <a:r>
              <a:rPr lang="es-ES" dirty="0">
                <a:latin typeface="Century Gothic" panose="020B0502020202020204" pitchFamily="34" charset="0"/>
              </a:rPr>
              <a:t> (antivirus, monitoreo de aplicaciones,  y BD, correlación de eventos)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0" y="1886507"/>
            <a:ext cx="2336174" cy="46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4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22207" y="2754500"/>
            <a:ext cx="30192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3</a:t>
            </a:r>
            <a:endParaRPr lang="es-CO" sz="9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2375" y="4324160"/>
            <a:ext cx="114589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GRUPOS DE RESPUESTA A INCIDENTES</a:t>
            </a:r>
            <a:endParaRPr lang="es-CO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" y="177707"/>
            <a:ext cx="12192000" cy="257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03769" y="1885090"/>
            <a:ext cx="6492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GRUPOS DE RESPUESTA A INCIDENTES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53514" y="2408310"/>
            <a:ext cx="8649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/>
                </a:solidFill>
                <a:latin typeface="Century Gothic" panose="020B0502020202020204" pitchFamily="34" charset="0"/>
              </a:rPr>
              <a:t>Se debe contar con personal especializado en seguridad informática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2682" y="3294479"/>
            <a:ext cx="970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</a:rPr>
              <a:t>No hay grupos formales pero si el establecimiento de procedimientos de seguridad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389" y="3702983"/>
            <a:ext cx="57606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echa abajo 6"/>
          <p:cNvSpPr/>
          <p:nvPr/>
        </p:nvSpPr>
        <p:spPr>
          <a:xfrm>
            <a:off x="5512621" y="2923610"/>
            <a:ext cx="455385" cy="36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5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5990" y="1748649"/>
            <a:ext cx="1173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tx2"/>
                </a:solidFill>
                <a:latin typeface="Calibri" panose="020F0502020204030204" pitchFamily="34" charset="0"/>
              </a:rPr>
              <a:t>GRUPOS DE RESPUESTA A INCIDENTES: 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Son equipos de trabajo especializados que realizan respuesta de manera centralizada a incidentes de seguridad. </a:t>
            </a:r>
          </a:p>
          <a:p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	CSIRT – </a:t>
            </a:r>
            <a:r>
              <a:rPr lang="es-CO" dirty="0" err="1">
                <a:solidFill>
                  <a:schemeClr val="tx2"/>
                </a:solidFill>
                <a:latin typeface="Calibri" panose="020F0502020204030204" pitchFamily="34" charset="0"/>
              </a:rPr>
              <a:t>Computer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 Security </a:t>
            </a:r>
            <a:r>
              <a:rPr lang="es-CO" dirty="0" err="1">
                <a:solidFill>
                  <a:schemeClr val="tx2"/>
                </a:solidFill>
                <a:latin typeface="Calibri" panose="020F0502020204030204" pitchFamily="34" charset="0"/>
              </a:rPr>
              <a:t>Information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 Response </a:t>
            </a:r>
            <a:r>
              <a:rPr lang="es-CO" dirty="0" err="1">
                <a:solidFill>
                  <a:schemeClr val="tx2"/>
                </a:solidFill>
                <a:latin typeface="Calibri" panose="020F0502020204030204" pitchFamily="34" charset="0"/>
              </a:rPr>
              <a:t>Teams</a:t>
            </a:r>
            <a:endParaRPr lang="es-CO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	CERT – </a:t>
            </a:r>
            <a:r>
              <a:rPr lang="es-CO" dirty="0" err="1">
                <a:solidFill>
                  <a:schemeClr val="tx2"/>
                </a:solidFill>
                <a:latin typeface="Calibri" panose="020F0502020204030204" pitchFamily="34" charset="0"/>
              </a:rPr>
              <a:t>Computer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s-CO" dirty="0" err="1">
                <a:solidFill>
                  <a:schemeClr val="tx2"/>
                </a:solidFill>
                <a:latin typeface="Calibri" panose="020F0502020204030204" pitchFamily="34" charset="0"/>
              </a:rPr>
              <a:t>Emergency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 Response </a:t>
            </a:r>
            <a:r>
              <a:rPr lang="es-CO" dirty="0" err="1">
                <a:solidFill>
                  <a:schemeClr val="tx2"/>
                </a:solidFill>
                <a:latin typeface="Calibri" panose="020F0502020204030204" pitchFamily="34" charset="0"/>
              </a:rPr>
              <a:t>Team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243801348"/>
              </p:ext>
            </p:extLst>
          </p:nvPr>
        </p:nvGraphicFramePr>
        <p:xfrm>
          <a:off x="1117429" y="3126918"/>
          <a:ext cx="374441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618592661"/>
              </p:ext>
            </p:extLst>
          </p:nvPr>
        </p:nvGraphicFramePr>
        <p:xfrm>
          <a:off x="6103842" y="3060862"/>
          <a:ext cx="431102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957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7074" y="2037806"/>
            <a:ext cx="80467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importancia del uso de base de datos y  de la seguridad de la información para el fortalecimiento de las TIC y para el ejercicio eficiente del control fiscal</a:t>
            </a:r>
            <a:endParaRPr lang="es-E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000" y="1309816"/>
            <a:ext cx="9015873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7383" y="1650312"/>
            <a:ext cx="2614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Century Gothic" panose="020B0502020202020204" pitchFamily="34" charset="0"/>
              </a:rPr>
              <a:t>RESULTADOS</a:t>
            </a:r>
            <a:endParaRPr lang="es-CO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23999" y="2712865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Revisión Marco Normativo ISO27000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69839" y="3959668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Aplicación Encuesta Seguridad Informática</a:t>
            </a:r>
            <a:endParaRPr lang="es-CO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76862" y="5306039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Recopilación y Análisis de Resultados</a:t>
            </a:r>
            <a:endParaRPr lang="es-CO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1752091" y="3576961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 abajo 9"/>
          <p:cNvSpPr/>
          <p:nvPr/>
        </p:nvSpPr>
        <p:spPr>
          <a:xfrm>
            <a:off x="1804954" y="4846431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22" y="1650312"/>
            <a:ext cx="2468056" cy="50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482380" y="2712865"/>
            <a:ext cx="53947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Buenas </a:t>
            </a:r>
            <a:r>
              <a:rPr lang="es-ES" dirty="0">
                <a:latin typeface="Century Gothic" panose="020B0502020202020204" pitchFamily="34" charset="0"/>
              </a:rPr>
              <a:t>prácticas : 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B050"/>
                </a:solidFill>
                <a:latin typeface="Century Gothic" panose="020B0502020202020204" pitchFamily="34" charset="0"/>
              </a:rPr>
              <a:t>Compromiso de la alta gerencia  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Gestión de Incidencias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Planes de Continuidad de Negocio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Mecanismos de Intercambio de Información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Políticas de seguridad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Infraestructura de seguridad perimetral</a:t>
            </a:r>
          </a:p>
          <a:p>
            <a:pPr marL="671513" lvl="1" indent="-214313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Monitoreo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Equipos de respuesta a incidentes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69989" y="1131328"/>
            <a:ext cx="382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Century Gothic" panose="020B0502020202020204" pitchFamily="34" charset="0"/>
              </a:rPr>
              <a:t>AGRADECIMIENTO</a:t>
            </a:r>
            <a:endParaRPr lang="es-CO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6929" y="2034964"/>
            <a:ext cx="113544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 Contraloría General de la República de Colombia, agradece la contribución realizada por los siguientes miembros de la Organización, que hicieron sus aportes de forma oportuna </a:t>
            </a:r>
            <a:r>
              <a:rPr lang="es-ES" sz="16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realizar </a:t>
            </a:r>
            <a:r>
              <a:rPr lang="es-ES" sz="16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el análisis del tema técnico para esta Asamblea: </a:t>
            </a:r>
            <a:endParaRPr lang="es-CO" sz="1600" b="1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Controlaría General de la República de Cuba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Auditoria Superior de la Federación de México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Contraloría General de la República de Nicaragua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Contraloría General de la República Bolivariana de Venezuela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Contraloría General de la República de Chile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Auditoría General de la Nación de Argentina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Controlaría General de la República de Panamá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Cámara de Cuentas de la República Dominicana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Tribunal Superior de Cuentas de la República de Honduras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Oficia del Contralor del Estado Libre Asociado de Puerto Rico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Contraloría General de la República Perú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Contraloría General de la República de Costa Rica </a:t>
            </a:r>
            <a:endParaRPr lang="es-CO" sz="16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s-ES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Contraloría General de la República de Colombia</a:t>
            </a:r>
            <a:endParaRPr lang="es-CO" sz="1600" i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08540" y="6313058"/>
            <a:ext cx="335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Edgardo José Maya Villazón 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11066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15554" y="2840345"/>
            <a:ext cx="61025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1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Gracias</a:t>
            </a:r>
            <a:endParaRPr lang="es-CO" sz="1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6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2 Rectángulo redondeado"/>
          <p:cNvSpPr/>
          <p:nvPr/>
        </p:nvSpPr>
        <p:spPr>
          <a:xfrm>
            <a:off x="5253471" y="276227"/>
            <a:ext cx="2322986" cy="1403350"/>
          </a:xfrm>
          <a:prstGeom prst="roundRect">
            <a:avLst/>
          </a:prstGeom>
          <a:ln>
            <a:solidFill>
              <a:srgbClr val="2DCED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100" b="1" dirty="0">
                <a:latin typeface="Futura Std Medium" pitchFamily="34" charset="0"/>
              </a:rPr>
              <a:t>Saber</a:t>
            </a:r>
            <a:r>
              <a:rPr lang="es-CO" sz="1100" dirty="0">
                <a:latin typeface="Futura Std Medium" pitchFamily="34" charset="0"/>
              </a:rPr>
              <a:t>. Proporciona información sobre lo que esta haciendo, planes de acciones y fuertes datos.</a:t>
            </a:r>
            <a:br>
              <a:rPr lang="es-CO" sz="1100" dirty="0">
                <a:latin typeface="Futura Std Medium" pitchFamily="34" charset="0"/>
              </a:rPr>
            </a:br>
            <a:r>
              <a:rPr lang="es-CO" sz="1100" dirty="0">
                <a:latin typeface="Futura Std Medium" pitchFamily="34" charset="0"/>
              </a:rPr>
              <a:t>Ello fomenta la rendición de cuentas </a:t>
            </a:r>
          </a:p>
        </p:txBody>
      </p:sp>
      <p:sp>
        <p:nvSpPr>
          <p:cNvPr id="17" name="13 Rectángulo redondeado"/>
          <p:cNvSpPr/>
          <p:nvPr/>
        </p:nvSpPr>
        <p:spPr>
          <a:xfrm>
            <a:off x="8335962" y="3278778"/>
            <a:ext cx="2362517" cy="1745662"/>
          </a:xfrm>
          <a:prstGeom prst="roundRect">
            <a:avLst/>
          </a:prstGeom>
          <a:ln>
            <a:solidFill>
              <a:srgbClr val="E12B3C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100" b="1" dirty="0">
                <a:latin typeface="Futura Std Medium" pitchFamily="34" charset="0"/>
              </a:rPr>
              <a:t>Contribuir. </a:t>
            </a:r>
            <a:r>
              <a:rPr lang="es-CO" sz="1100" dirty="0">
                <a:latin typeface="Futura Std Medium" pitchFamily="34" charset="0"/>
              </a:rPr>
              <a:t>Compromete e implica a los ciudadanos y demás agentes sociales en el esfuerzo por trabajar conjuntamente para resolver los problemas nacionales</a:t>
            </a:r>
          </a:p>
        </p:txBody>
      </p:sp>
      <p:sp>
        <p:nvSpPr>
          <p:cNvPr id="18" name="14 Rectángulo redondeado"/>
          <p:cNvSpPr/>
          <p:nvPr/>
        </p:nvSpPr>
        <p:spPr>
          <a:xfrm>
            <a:off x="1449977" y="3278777"/>
            <a:ext cx="2642599" cy="2140948"/>
          </a:xfrm>
          <a:prstGeom prst="roundRect">
            <a:avLst/>
          </a:prstGeom>
          <a:ln>
            <a:solidFill>
              <a:srgbClr val="8DD23A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100" b="1" dirty="0">
                <a:latin typeface="Futura Std Medium" pitchFamily="34" charset="0"/>
              </a:rPr>
              <a:t>Tomar parte</a:t>
            </a:r>
            <a:r>
              <a:rPr lang="es-CO" sz="1100" dirty="0">
                <a:latin typeface="Futura Std Medium" pitchFamily="34" charset="0"/>
              </a:rPr>
              <a:t>. Promueve el derecho de la ciudadanía a participar en el diseño, implementación y evaluación de las políticas públicas.</a:t>
            </a:r>
          </a:p>
          <a:p>
            <a:pPr>
              <a:defRPr/>
            </a:pPr>
            <a:r>
              <a:rPr lang="es-CO" sz="1100" dirty="0">
                <a:latin typeface="Futura Std Medium" pitchFamily="34" charset="0"/>
              </a:rPr>
              <a:t>Las entidades públicas se benefician de los conocimientos, ideas y experiencia de los ciudadanos</a:t>
            </a:r>
          </a:p>
        </p:txBody>
      </p:sp>
      <p:grpSp>
        <p:nvGrpSpPr>
          <p:cNvPr id="19" name="1 Grupo"/>
          <p:cNvGrpSpPr>
            <a:grpSpLocks/>
          </p:cNvGrpSpPr>
          <p:nvPr/>
        </p:nvGrpSpPr>
        <p:grpSpPr bwMode="auto">
          <a:xfrm>
            <a:off x="4476751" y="1978026"/>
            <a:ext cx="3579813" cy="3082925"/>
            <a:chOff x="2952750" y="1978025"/>
            <a:chExt cx="3579813" cy="3082925"/>
          </a:xfrm>
        </p:grpSpPr>
        <p:sp>
          <p:nvSpPr>
            <p:cNvPr id="20" name="9 Elipse"/>
            <p:cNvSpPr/>
            <p:nvPr/>
          </p:nvSpPr>
          <p:spPr>
            <a:xfrm>
              <a:off x="3997325" y="1978025"/>
              <a:ext cx="1565275" cy="1522413"/>
            </a:xfrm>
            <a:prstGeom prst="ellipse">
              <a:avLst/>
            </a:prstGeom>
            <a:solidFill>
              <a:srgbClr val="2DCED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800" b="1" dirty="0">
                  <a:solidFill>
                    <a:schemeClr val="tx1"/>
                  </a:solidFill>
                  <a:latin typeface="Futura Std Medium" pitchFamily="34" charset="0"/>
                </a:rPr>
                <a:t>TRANSPARENCIA </a:t>
              </a:r>
            </a:p>
          </p:txBody>
        </p:sp>
        <p:sp>
          <p:nvSpPr>
            <p:cNvPr id="21" name="16 Elipse"/>
            <p:cNvSpPr/>
            <p:nvPr/>
          </p:nvSpPr>
          <p:spPr>
            <a:xfrm>
              <a:off x="5046663" y="3500438"/>
              <a:ext cx="1485900" cy="1560512"/>
            </a:xfrm>
            <a:prstGeom prst="ellipse">
              <a:avLst/>
            </a:prstGeom>
            <a:solidFill>
              <a:srgbClr val="E12B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800" b="1" dirty="0">
                  <a:solidFill>
                    <a:schemeClr val="tx1"/>
                  </a:solidFill>
                  <a:latin typeface="Futura Std Medium" pitchFamily="34" charset="0"/>
                </a:rPr>
                <a:t>COLABORACIÓN</a:t>
              </a:r>
            </a:p>
          </p:txBody>
        </p:sp>
        <p:sp>
          <p:nvSpPr>
            <p:cNvPr id="22" name="17 Elipse"/>
            <p:cNvSpPr/>
            <p:nvPr/>
          </p:nvSpPr>
          <p:spPr>
            <a:xfrm>
              <a:off x="2952750" y="3500438"/>
              <a:ext cx="1582738" cy="1524000"/>
            </a:xfrm>
            <a:prstGeom prst="ellipse">
              <a:avLst/>
            </a:prstGeom>
            <a:solidFill>
              <a:srgbClr val="8DD23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900" b="1" dirty="0">
                  <a:solidFill>
                    <a:schemeClr val="tx1"/>
                  </a:solidFill>
                  <a:latin typeface="Futura Std Medium" pitchFamily="34" charset="0"/>
                </a:rPr>
                <a:t>PARTICIPACIÓN</a:t>
              </a:r>
            </a:p>
          </p:txBody>
        </p:sp>
        <p:sp>
          <p:nvSpPr>
            <p:cNvPr id="23" name="18 Elipse"/>
            <p:cNvSpPr/>
            <p:nvPr/>
          </p:nvSpPr>
          <p:spPr>
            <a:xfrm>
              <a:off x="4251325" y="3144838"/>
              <a:ext cx="1136650" cy="11826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000" b="1" dirty="0">
                  <a:solidFill>
                    <a:schemeClr val="tx1"/>
                  </a:solidFill>
                </a:rPr>
                <a:t>GOBIERNO ABIERTO</a:t>
              </a:r>
            </a:p>
          </p:txBody>
        </p:sp>
      </p:grpSp>
      <p:sp>
        <p:nvSpPr>
          <p:cNvPr id="24" name="2 CuadroTexto"/>
          <p:cNvSpPr txBox="1">
            <a:spLocks noChangeArrowheads="1"/>
          </p:cNvSpPr>
          <p:nvPr/>
        </p:nvSpPr>
        <p:spPr bwMode="auto">
          <a:xfrm>
            <a:off x="3609851" y="6460253"/>
            <a:ext cx="561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>
                <a:latin typeface="Futura Std Medium" pitchFamily="34" charset="0"/>
              </a:rPr>
              <a:t>Tomado: curso estrategias para el Gobierno Abierto en las americas ed #1 (OEA/CLAD)</a:t>
            </a:r>
          </a:p>
        </p:txBody>
      </p:sp>
    </p:spTree>
    <p:extLst>
      <p:ext uri="{BB962C8B-B14F-4D97-AF65-F5344CB8AC3E}">
        <p14:creationId xmlns:p14="http://schemas.microsoft.com/office/powerpoint/2010/main" val="15170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6"/>
          <p:cNvSpPr>
            <a:spLocks noChangeArrowheads="1"/>
          </p:cNvSpPr>
          <p:nvPr/>
        </p:nvSpPr>
        <p:spPr bwMode="auto">
          <a:xfrm>
            <a:off x="4901175" y="6487116"/>
            <a:ext cx="28055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000" dirty="0">
                <a:latin typeface="Futura Std Medium" pitchFamily="34" charset="0"/>
              </a:rPr>
              <a:t>Adaptado de: Ramírez-Alujas y </a:t>
            </a:r>
            <a:r>
              <a:rPr lang="es-ES_tradnl" altLang="es-CO" sz="1000" dirty="0" err="1">
                <a:latin typeface="Futura Std Medium" pitchFamily="34" charset="0"/>
              </a:rPr>
              <a:t>Dassen</a:t>
            </a:r>
            <a:r>
              <a:rPr lang="es-ES_tradnl" altLang="es-CO" sz="1000" dirty="0">
                <a:latin typeface="Futura Std Medium" pitchFamily="34" charset="0"/>
              </a:rPr>
              <a:t>, 2012 </a:t>
            </a:r>
            <a:endParaRPr lang="es-ES" altLang="es-CO" sz="1000" dirty="0">
              <a:latin typeface="Futura Std Medium" pitchFamily="34" charset="0"/>
            </a:endParaRPr>
          </a:p>
        </p:txBody>
      </p:sp>
      <p:sp>
        <p:nvSpPr>
          <p:cNvPr id="18" name="3 Elipse"/>
          <p:cNvSpPr/>
          <p:nvPr/>
        </p:nvSpPr>
        <p:spPr>
          <a:xfrm>
            <a:off x="5521326" y="1978026"/>
            <a:ext cx="1565275" cy="1522413"/>
          </a:xfrm>
          <a:prstGeom prst="ellipse">
            <a:avLst/>
          </a:prstGeom>
          <a:solidFill>
            <a:srgbClr val="2DCE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800" dirty="0">
                <a:solidFill>
                  <a:schemeClr val="tx1"/>
                </a:solidFill>
                <a:latin typeface="Futura Std Medium" pitchFamily="34" charset="0"/>
              </a:rPr>
              <a:t>TRANSPARENCIA </a:t>
            </a:r>
          </a:p>
        </p:txBody>
      </p:sp>
      <p:sp>
        <p:nvSpPr>
          <p:cNvPr id="19" name="4 Elipse"/>
          <p:cNvSpPr/>
          <p:nvPr/>
        </p:nvSpPr>
        <p:spPr>
          <a:xfrm>
            <a:off x="6570663" y="3500438"/>
            <a:ext cx="1485900" cy="1560512"/>
          </a:xfrm>
          <a:prstGeom prst="ellipse">
            <a:avLst/>
          </a:prstGeom>
          <a:solidFill>
            <a:srgbClr val="E12B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800" dirty="0">
                <a:solidFill>
                  <a:schemeClr val="tx1"/>
                </a:solidFill>
                <a:latin typeface="Futura Std Medium" pitchFamily="34" charset="0"/>
              </a:rPr>
              <a:t>COLABORACIÓN</a:t>
            </a:r>
          </a:p>
        </p:txBody>
      </p:sp>
      <p:sp>
        <p:nvSpPr>
          <p:cNvPr id="20" name="7 Elipse"/>
          <p:cNvSpPr/>
          <p:nvPr/>
        </p:nvSpPr>
        <p:spPr>
          <a:xfrm>
            <a:off x="4476750" y="3500438"/>
            <a:ext cx="1582738" cy="1524000"/>
          </a:xfrm>
          <a:prstGeom prst="ellipse">
            <a:avLst/>
          </a:prstGeom>
          <a:solidFill>
            <a:srgbClr val="8DD2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00" dirty="0">
                <a:solidFill>
                  <a:schemeClr val="tx1"/>
                </a:solidFill>
                <a:latin typeface="Futura Std Medium" pitchFamily="34" charset="0"/>
              </a:rPr>
              <a:t>PARTICIPACIÓN</a:t>
            </a:r>
          </a:p>
        </p:txBody>
      </p:sp>
      <p:sp>
        <p:nvSpPr>
          <p:cNvPr id="21" name="8 Elipse"/>
          <p:cNvSpPr/>
          <p:nvPr/>
        </p:nvSpPr>
        <p:spPr>
          <a:xfrm>
            <a:off x="5775325" y="3144839"/>
            <a:ext cx="1136650" cy="11826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GOBIERNO ABIERTO</a:t>
            </a:r>
          </a:p>
        </p:txBody>
      </p:sp>
      <p:sp>
        <p:nvSpPr>
          <p:cNvPr id="22" name="9 Llamada rectangular redondeada">
            <a:hlinkClick r:id="rId2" action="ppaction://hlinksldjump"/>
          </p:cNvPr>
          <p:cNvSpPr/>
          <p:nvPr/>
        </p:nvSpPr>
        <p:spPr>
          <a:xfrm>
            <a:off x="6376308" y="936626"/>
            <a:ext cx="1457325" cy="863600"/>
          </a:xfrm>
          <a:prstGeom prst="wedgeRoundRectCallout">
            <a:avLst>
              <a:gd name="adj1" fmla="val 1565"/>
              <a:gd name="adj2" fmla="val 74594"/>
              <a:gd name="adj3" fmla="val 16667"/>
            </a:avLst>
          </a:prstGeom>
          <a:ln>
            <a:solidFill>
              <a:srgbClr val="2DCEDF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000" dirty="0">
                <a:latin typeface="Futura Std Medium" pitchFamily="34" charset="0"/>
              </a:rPr>
              <a:t>Portales de datos abiertos</a:t>
            </a:r>
          </a:p>
        </p:txBody>
      </p:sp>
      <p:sp>
        <p:nvSpPr>
          <p:cNvPr id="23" name="10 Llamada rectangular redondeada">
            <a:hlinkClick r:id="rId3" action="ppaction://hlinksldjump"/>
          </p:cNvPr>
          <p:cNvSpPr/>
          <p:nvPr/>
        </p:nvSpPr>
        <p:spPr>
          <a:xfrm>
            <a:off x="4711565" y="962595"/>
            <a:ext cx="1457325" cy="863600"/>
          </a:xfrm>
          <a:prstGeom prst="wedgeRoundRectCallout">
            <a:avLst>
              <a:gd name="adj1" fmla="val -3810"/>
              <a:gd name="adj2" fmla="val 73082"/>
              <a:gd name="adj3" fmla="val 16667"/>
            </a:avLst>
          </a:prstGeom>
          <a:ln>
            <a:solidFill>
              <a:srgbClr val="2DCEDF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000" dirty="0">
                <a:latin typeface="Futura Std Medium" pitchFamily="34" charset="0"/>
              </a:rPr>
              <a:t>Visualización de datos e información</a:t>
            </a:r>
          </a:p>
          <a:p>
            <a:pPr>
              <a:defRPr/>
            </a:pPr>
            <a:endParaRPr lang="es-CO" sz="1000" dirty="0">
              <a:latin typeface="Futura Std Medium" pitchFamily="34" charset="0"/>
            </a:endParaRPr>
          </a:p>
          <a:p>
            <a:pPr>
              <a:defRPr/>
            </a:pPr>
            <a:r>
              <a:rPr lang="es-CO" sz="1000" dirty="0">
                <a:latin typeface="Futura Std Medium" pitchFamily="34" charset="0"/>
              </a:rPr>
              <a:t>Infografías</a:t>
            </a:r>
          </a:p>
        </p:txBody>
      </p:sp>
      <p:sp>
        <p:nvSpPr>
          <p:cNvPr id="24" name="11 Llamada rectangular redondeada"/>
          <p:cNvSpPr/>
          <p:nvPr/>
        </p:nvSpPr>
        <p:spPr>
          <a:xfrm>
            <a:off x="8023226" y="2281238"/>
            <a:ext cx="1458913" cy="863600"/>
          </a:xfrm>
          <a:prstGeom prst="wedgeRoundRectCallout">
            <a:avLst>
              <a:gd name="adj1" fmla="val -81923"/>
              <a:gd name="adj2" fmla="val 52023"/>
              <a:gd name="adj3" fmla="val 16667"/>
            </a:avLst>
          </a:prstGeom>
          <a:ln>
            <a:solidFill>
              <a:srgbClr val="E12B3C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000" dirty="0">
                <a:latin typeface="Futura Std Medium" pitchFamily="34" charset="0"/>
              </a:rPr>
              <a:t>Gestión de la transversalidad e interoperabilidad </a:t>
            </a:r>
          </a:p>
        </p:txBody>
      </p:sp>
      <p:sp>
        <p:nvSpPr>
          <p:cNvPr id="25" name="12 Llamada rectangular redondeada"/>
          <p:cNvSpPr/>
          <p:nvPr/>
        </p:nvSpPr>
        <p:spPr>
          <a:xfrm>
            <a:off x="8518526" y="3294064"/>
            <a:ext cx="1457325" cy="865187"/>
          </a:xfrm>
          <a:prstGeom prst="wedgeRoundRectCallout">
            <a:avLst>
              <a:gd name="adj1" fmla="val -74630"/>
              <a:gd name="adj2" fmla="val 39719"/>
              <a:gd name="adj3" fmla="val 16667"/>
            </a:avLst>
          </a:prstGeom>
          <a:ln>
            <a:solidFill>
              <a:srgbClr val="E12B3C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000" dirty="0">
                <a:latin typeface="Futura Std Medium" pitchFamily="34" charset="0"/>
              </a:rPr>
              <a:t>Favorecer la Cooperación</a:t>
            </a:r>
          </a:p>
        </p:txBody>
      </p:sp>
      <p:sp>
        <p:nvSpPr>
          <p:cNvPr id="26" name="13 Llamada rectangular redondeada"/>
          <p:cNvSpPr/>
          <p:nvPr/>
        </p:nvSpPr>
        <p:spPr>
          <a:xfrm>
            <a:off x="8165466" y="4848544"/>
            <a:ext cx="1901825" cy="863600"/>
          </a:xfrm>
          <a:prstGeom prst="wedgeRoundRectCallout">
            <a:avLst>
              <a:gd name="adj1" fmla="val -47948"/>
              <a:gd name="adj2" fmla="val -73557"/>
              <a:gd name="adj3" fmla="val 16667"/>
            </a:avLst>
          </a:prstGeom>
          <a:ln>
            <a:solidFill>
              <a:srgbClr val="E12B3C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000" dirty="0">
                <a:latin typeface="Futura Std Medium" pitchFamily="34" charset="0"/>
              </a:rPr>
              <a:t>Organización y promoción de asociaciones (Estado, sociedad civil y empresas)</a:t>
            </a:r>
          </a:p>
        </p:txBody>
      </p:sp>
      <p:sp>
        <p:nvSpPr>
          <p:cNvPr id="27" name="15 Llamada rectangular redondeada"/>
          <p:cNvSpPr/>
          <p:nvPr/>
        </p:nvSpPr>
        <p:spPr>
          <a:xfrm>
            <a:off x="3440114" y="5003800"/>
            <a:ext cx="1341437" cy="863600"/>
          </a:xfrm>
          <a:prstGeom prst="wedgeRoundRectCallout">
            <a:avLst>
              <a:gd name="adj1" fmla="val -1849"/>
              <a:gd name="adj2" fmla="val -76578"/>
              <a:gd name="adj3" fmla="val 16667"/>
            </a:avLst>
          </a:prstGeom>
          <a:ln>
            <a:solidFill>
              <a:srgbClr val="8DD23A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000" dirty="0">
                <a:latin typeface="Futura Std Medium" pitchFamily="34" charset="0"/>
              </a:rPr>
              <a:t>Co-diseño de políticas  públicas</a:t>
            </a:r>
          </a:p>
        </p:txBody>
      </p:sp>
      <p:sp>
        <p:nvSpPr>
          <p:cNvPr id="28" name="16 Llamada rectangular redondeada">
            <a:hlinkClick r:id="rId4" action="ppaction://hlinksldjump"/>
          </p:cNvPr>
          <p:cNvSpPr/>
          <p:nvPr/>
        </p:nvSpPr>
        <p:spPr>
          <a:xfrm>
            <a:off x="2711451" y="3611564"/>
            <a:ext cx="1458913" cy="865187"/>
          </a:xfrm>
          <a:prstGeom prst="wedgeRoundRectCallout">
            <a:avLst>
              <a:gd name="adj1" fmla="val 60697"/>
              <a:gd name="adj2" fmla="val -993"/>
              <a:gd name="adj3" fmla="val 16667"/>
            </a:avLst>
          </a:prstGeom>
          <a:ln>
            <a:solidFill>
              <a:srgbClr val="8DD23A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000" dirty="0">
                <a:latin typeface="Futura Std Medium" pitchFamily="34" charset="0"/>
              </a:rPr>
              <a:t>Consultas ciudadanas </a:t>
            </a:r>
          </a:p>
        </p:txBody>
      </p:sp>
      <p:sp>
        <p:nvSpPr>
          <p:cNvPr id="29" name="17 Llamada rectangular redondeada"/>
          <p:cNvSpPr/>
          <p:nvPr/>
        </p:nvSpPr>
        <p:spPr>
          <a:xfrm>
            <a:off x="3019426" y="2481263"/>
            <a:ext cx="1457325" cy="863600"/>
          </a:xfrm>
          <a:prstGeom prst="wedgeRoundRectCallout">
            <a:avLst>
              <a:gd name="adj1" fmla="val 69656"/>
              <a:gd name="adj2" fmla="val 42847"/>
              <a:gd name="adj3" fmla="val 16667"/>
            </a:avLst>
          </a:prstGeom>
          <a:ln>
            <a:solidFill>
              <a:srgbClr val="8DD23A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000" dirty="0">
                <a:latin typeface="Futura Std Medium" pitchFamily="34" charset="0"/>
              </a:rPr>
              <a:t>Organización de debates públicos </a:t>
            </a:r>
          </a:p>
        </p:txBody>
      </p:sp>
    </p:spTree>
    <p:extLst>
      <p:ext uri="{BB962C8B-B14F-4D97-AF65-F5344CB8AC3E}">
        <p14:creationId xmlns:p14="http://schemas.microsoft.com/office/powerpoint/2010/main" val="11622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9096" y="1328654"/>
            <a:ext cx="117197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Century Gothic" panose="020B0502020202020204" pitchFamily="34" charset="0"/>
              </a:rPr>
              <a:t>Cuáles </a:t>
            </a: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Century Gothic" panose="020B0502020202020204" pitchFamily="34" charset="0"/>
              </a:rPr>
              <a:t>son los controles adecuados y necesarios que requieren las EFS 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Century Gothic" panose="020B0502020202020204" pitchFamily="34" charset="0"/>
              </a:rPr>
              <a:t>para garantizar la seguridad de la información?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latin typeface="Century Gothic" panose="020B0502020202020204" pitchFamily="34" charset="0"/>
            </a:endParaRPr>
          </a:p>
          <a:p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90" y="3292180"/>
            <a:ext cx="2697867" cy="1799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redondeado 3"/>
          <p:cNvSpPr/>
          <p:nvPr/>
        </p:nvSpPr>
        <p:spPr>
          <a:xfrm>
            <a:off x="5077472" y="3017737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Revisión Marco Normativo ISO27000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077472" y="4365955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Aplicación y encuesta de seguridad informática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134078" y="5714173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Recopilación y Análisis de Resultados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5905564" y="394387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abajo 7"/>
          <p:cNvSpPr/>
          <p:nvPr/>
        </p:nvSpPr>
        <p:spPr>
          <a:xfrm>
            <a:off x="5962170" y="5292092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11" y="3273168"/>
            <a:ext cx="2564244" cy="195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2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3529464"/>
            <a:ext cx="1397725" cy="1453177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621340" y="5457859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Aplicación Encuesta Seguridad Informática</a:t>
            </a:r>
            <a:endParaRPr lang="es-CO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21340" y="2445715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Revisión Marco Normativo ISO27000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422469" y="1959429"/>
            <a:ext cx="8177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SISTEMAS DE SEGURIDAD DE LA INFORMACION (SGSI)</a:t>
            </a:r>
          </a:p>
          <a:p>
            <a:pPr algn="just"/>
            <a:endParaRPr lang="es-CO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27001: Requisitos SGSI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27002: Buenas prácticas para la gestión de seguridad (objetivos de control y medidas a tomar)</a:t>
            </a:r>
          </a:p>
          <a:p>
            <a:pPr algn="just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es-CO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s-CO" dirty="0"/>
          </a:p>
        </p:txBody>
      </p:sp>
      <p:grpSp>
        <p:nvGrpSpPr>
          <p:cNvPr id="6" name="Grupo 5"/>
          <p:cNvGrpSpPr/>
          <p:nvPr/>
        </p:nvGrpSpPr>
        <p:grpSpPr>
          <a:xfrm>
            <a:off x="3173685" y="3718679"/>
            <a:ext cx="8494926" cy="3139321"/>
            <a:chOff x="3173685" y="3718679"/>
            <a:chExt cx="8494926" cy="3139321"/>
          </a:xfrm>
        </p:grpSpPr>
        <p:sp>
          <p:nvSpPr>
            <p:cNvPr id="20" name="CuadroTexto 19"/>
            <p:cNvSpPr txBox="1"/>
            <p:nvPr/>
          </p:nvSpPr>
          <p:spPr>
            <a:xfrm>
              <a:off x="3674143" y="3718679"/>
              <a:ext cx="799446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ENCUESTA – DIAGNOSTICO</a:t>
              </a:r>
            </a:p>
            <a:p>
              <a:endParaRPr lang="es-E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 algn="just"/>
              <a:r>
                <a:rPr lang="es-ES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Buenas prácticas y herramientas con que cuentan las EFS  para garantizar la seguridad de la información.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endParaRPr lang="es-ES" dirty="0" smtClean="0">
                <a:latin typeface="Century Gothic" panose="020B0502020202020204" pitchFamily="34" charset="0"/>
              </a:endParaRPr>
            </a:p>
            <a:p>
              <a:pPr algn="just"/>
              <a:r>
                <a:rPr lang="es-ES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Mecanismos de seguridad empleados en el intercambio de información</a:t>
              </a:r>
              <a:r>
                <a:rPr lang="es-ES" dirty="0" smtClean="0">
                  <a:latin typeface="Century Gothic" panose="020B0502020202020204" pitchFamily="34" charset="0"/>
                </a:rPr>
                <a:t>.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endParaRPr lang="es-ES" dirty="0" smtClean="0">
                <a:latin typeface="Century Gothic" panose="020B0502020202020204" pitchFamily="34" charset="0"/>
              </a:endParaRPr>
            </a:p>
            <a:p>
              <a:pPr algn="just"/>
              <a:r>
                <a:rPr lang="es-ES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Existencia o proceso de conformación de equipos de respuesta a incidentes de seguridad informática y  la implementación del SGSI</a:t>
              </a:r>
              <a:r>
                <a:rPr lang="es-CO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  <a:p>
              <a:endParaRPr lang="es-CO" dirty="0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3173685" y="4164228"/>
              <a:ext cx="706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8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s-CO" sz="4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173685" y="4995224"/>
              <a:ext cx="7063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44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s-CO" sz="4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173685" y="5829980"/>
              <a:ext cx="5004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44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es-CO" sz="4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1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86350" y="2149019"/>
            <a:ext cx="30192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s-CO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1304" y="3718679"/>
            <a:ext cx="11667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BUENAS PRACTICAS 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 HERRAMIENTAS PARA </a:t>
            </a:r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</a:t>
            </a:r>
            <a:endParaRPr lang="es-E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SEGURIDAD </a:t>
            </a:r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LA INFORMACION</a:t>
            </a:r>
            <a:endParaRPr lang="es-CO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CO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60"/>
            <a:ext cx="12192000" cy="211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1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93125" y="1826681"/>
            <a:ext cx="11269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BUENAS PRACTICAS PARA LA SEGURIDAD DE LA INFORMACION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pic>
        <p:nvPicPr>
          <p:cNvPr id="11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20" y="4390015"/>
            <a:ext cx="3440430" cy="220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77" y="4377919"/>
            <a:ext cx="3168352" cy="221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979713" y="2495006"/>
            <a:ext cx="10528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Se debe buscar un enfoque de seguridad integrado el cual busca ser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predictivo 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y proteger de manera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proactiva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de cualquier incidente de seguridad. </a:t>
            </a:r>
          </a:p>
          <a:p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79713" y="3418336"/>
            <a:ext cx="10293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Requiere compromiso de la alta gerencia para generar estrategias y políticas y socializarlas a los empleados, terceras partes y clientes.</a:t>
            </a:r>
          </a:p>
          <a:p>
            <a:endParaRPr lang="es-CO" dirty="0"/>
          </a:p>
        </p:txBody>
      </p:sp>
      <p:sp>
        <p:nvSpPr>
          <p:cNvPr id="7" name="Flecha abajo 6"/>
          <p:cNvSpPr/>
          <p:nvPr/>
        </p:nvSpPr>
        <p:spPr>
          <a:xfrm>
            <a:off x="5512621" y="2923610"/>
            <a:ext cx="455385" cy="36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33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9898" y="1711348"/>
            <a:ext cx="10959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BUENAS PRACTICAS PARA LA SEGURIDAD DE LA INFORMACION</a:t>
            </a:r>
            <a:endParaRPr lang="es-CO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09898" y="2425354"/>
            <a:ext cx="1084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1"/>
                </a:solidFill>
              </a:rPr>
              <a:t>Se recomiendan metodologías para </a:t>
            </a:r>
            <a:r>
              <a:rPr lang="es-CO" b="1" dirty="0" smtClean="0">
                <a:solidFill>
                  <a:schemeClr val="accent1"/>
                </a:solidFill>
              </a:rPr>
              <a:t>gestión de incidentes</a:t>
            </a:r>
            <a:r>
              <a:rPr lang="es-CO" dirty="0" smtClean="0">
                <a:solidFill>
                  <a:schemeClr val="accent1"/>
                </a:solidFill>
              </a:rPr>
              <a:t>, análisis de vulnerabilidades y gestión de riesgos. 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5512621" y="2923610"/>
            <a:ext cx="455385" cy="36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1698172" y="3415332"/>
            <a:ext cx="944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Falta avanzar en la aplicación de metodologías que incluyan planes y auditorias</a:t>
            </a:r>
            <a:endParaRPr lang="es-CO" dirty="0"/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2" y="4088937"/>
            <a:ext cx="3455128" cy="257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5" y="4088937"/>
            <a:ext cx="4946149" cy="257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0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1076</Words>
  <Application>Microsoft Office PowerPoint</Application>
  <PresentationFormat>Panorámica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Futura Std Medium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Catalina Bejarano Barbosa (CGR)</dc:creator>
  <cp:lastModifiedBy>Usuario de Windows</cp:lastModifiedBy>
  <cp:revision>60</cp:revision>
  <dcterms:created xsi:type="dcterms:W3CDTF">2015-11-17T16:56:08Z</dcterms:created>
  <dcterms:modified xsi:type="dcterms:W3CDTF">2015-11-25T03:12:04Z</dcterms:modified>
</cp:coreProperties>
</file>